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ppt/changesInfos/changesInfo1.xml" ContentType="application/vnd.ms-powerpoint.changesinfo+xml"/>
  <Override PartName="/ppt/charts/chart1.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olors1.xml" ContentType="application/vnd.ms-office.chartcolorstyle+xml"/>
  <Override PartName="/ppt/charts/colors10.xml" ContentType="application/vnd.ms-office.chartcolorstyle+xml"/>
  <Override PartName="/ppt/charts/colors11.xml" ContentType="application/vnd.ms-office.chartcolorstyle+xml"/>
  <Override PartName="/ppt/charts/colors12.xml" ContentType="application/vnd.ms-office.chartcolorstyle+xml"/>
  <Override PartName="/ppt/charts/colors13.xml" ContentType="application/vnd.ms-office.chartcolorstyle+xml"/>
  <Override PartName="/ppt/charts/colors14.xml" ContentType="application/vnd.ms-office.chartcolorstyle+xml"/>
  <Override PartName="/ppt/charts/colors15.xml" ContentType="application/vnd.ms-office.chartcolorstyle+xml"/>
  <Override PartName="/ppt/charts/colors16.xml" ContentType="application/vnd.ms-office.chartcolorstyle+xml"/>
  <Override PartName="/ppt/charts/colors17.xml" ContentType="application/vnd.ms-office.chartcolorstyle+xml"/>
  <Override PartName="/ppt/charts/colors18.xml" ContentType="application/vnd.ms-office.chartcolorstyle+xml"/>
  <Override PartName="/ppt/charts/colors19.xml" ContentType="application/vnd.ms-office.chartcolorstyle+xml"/>
  <Override PartName="/ppt/charts/colors2.xml" ContentType="application/vnd.ms-office.chartcolorstyle+xml"/>
  <Override PartName="/ppt/charts/colors20.xml" ContentType="application/vnd.ms-office.chartcolorstyle+xml"/>
  <Override PartName="/ppt/charts/colors21.xml" ContentType="application/vnd.ms-office.chartcolorstyle+xml"/>
  <Override PartName="/ppt/charts/colors22.xml" ContentType="application/vnd.ms-office.chartcolorstyle+xml"/>
  <Override PartName="/ppt/charts/colors23.xml" ContentType="application/vnd.ms-office.chartcolorstyle+xml"/>
  <Override PartName="/ppt/charts/colors24.xml" ContentType="application/vnd.ms-office.chartcolorstyle+xml"/>
  <Override PartName="/ppt/charts/colors3.xml" ContentType="application/vnd.ms-office.chartcolorstyle+xml"/>
  <Override PartName="/ppt/charts/colors4.xml" ContentType="application/vnd.ms-office.chartcolorstyle+xml"/>
  <Override PartName="/ppt/charts/colors5.xml" ContentType="application/vnd.ms-office.chartcolorstyle+xml"/>
  <Override PartName="/ppt/charts/colors6.xml" ContentType="application/vnd.ms-office.chartcolorstyle+xml"/>
  <Override PartName="/ppt/charts/colors7.xml" ContentType="application/vnd.ms-office.chartcolorstyle+xml"/>
  <Override PartName="/ppt/charts/colors8.xml" ContentType="application/vnd.ms-office.chartcolorstyle+xml"/>
  <Override PartName="/ppt/charts/colors9.xml" ContentType="application/vnd.ms-office.chartcolorstyle+xml"/>
  <Override PartName="/ppt/charts/style1.xml" ContentType="application/vnd.ms-office.chartstyle+xml"/>
  <Override PartName="/ppt/charts/style10.xml" ContentType="application/vnd.ms-office.chartstyle+xml"/>
  <Override PartName="/ppt/charts/style11.xml" ContentType="application/vnd.ms-office.chartstyle+xml"/>
  <Override PartName="/ppt/charts/style12.xml" ContentType="application/vnd.ms-office.chartstyle+xml"/>
  <Override PartName="/ppt/charts/style13.xml" ContentType="application/vnd.ms-office.chartstyle+xml"/>
  <Override PartName="/ppt/charts/style14.xml" ContentType="application/vnd.ms-office.chartstyle+xml"/>
  <Override PartName="/ppt/charts/style15.xml" ContentType="application/vnd.ms-office.chartstyle+xml"/>
  <Override PartName="/ppt/charts/style16.xml" ContentType="application/vnd.ms-office.chartstyle+xml"/>
  <Override PartName="/ppt/charts/style17.xml" ContentType="application/vnd.ms-office.chartstyle+xml"/>
  <Override PartName="/ppt/charts/style18.xml" ContentType="application/vnd.ms-office.chartstyle+xml"/>
  <Override PartName="/ppt/charts/style19.xml" ContentType="application/vnd.ms-office.chartstyle+xml"/>
  <Override PartName="/ppt/charts/style2.xml" ContentType="application/vnd.ms-office.chartstyle+xml"/>
  <Override PartName="/ppt/charts/style20.xml" ContentType="application/vnd.ms-office.chartstyle+xml"/>
  <Override PartName="/ppt/charts/style21.xml" ContentType="application/vnd.ms-office.chartstyle+xml"/>
  <Override PartName="/ppt/charts/style22.xml" ContentType="application/vnd.ms-office.chartstyle+xml"/>
  <Override PartName="/ppt/charts/style23.xml" ContentType="application/vnd.ms-office.chartstyle+xml"/>
  <Override PartName="/ppt/charts/style24.xml" ContentType="application/vnd.ms-office.chartstyle+xml"/>
  <Override PartName="/ppt/charts/style3.xml" ContentType="application/vnd.ms-office.chartstyle+xml"/>
  <Override PartName="/ppt/charts/style4.xml" ContentType="application/vnd.ms-office.chartstyle+xml"/>
  <Override PartName="/ppt/charts/style5.xml" ContentType="application/vnd.ms-office.chartstyle+xml"/>
  <Override PartName="/ppt/charts/style6.xml" ContentType="application/vnd.ms-office.chartstyle+xml"/>
  <Override PartName="/ppt/charts/style7.xml" ContentType="application/vnd.ms-office.chartstyle+xml"/>
  <Override PartName="/ppt/charts/style8.xml" ContentType="application/vnd.ms-office.chartstyle+xml"/>
  <Override PartName="/ppt/charts/style9.xml" ContentType="application/vnd.ms-office.chartstyle+xml"/>
  <Override PartName="/ppt/drawings/drawing1.xml" ContentType="application/vnd.openxmlformats-officedocument.drawingml.chartshapes+xml"/>
  <Override PartName="/ppt/drawings/drawing2.xml" ContentType="application/vnd.openxmlformats-officedocument.drawingml.chartshapes+xml"/>
  <Override PartName="/ppt/drawings/drawing3.xml" ContentType="application/vnd.openxmlformats-officedocument.drawingml.chartshapes+xml"/>
  <Override PartName="/ppt/drawings/drawing4.xml" ContentType="application/vnd.openxmlformats-officedocument.drawingml.chartshap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8" r:id="rId2"/>
    <p:sldId id="259" r:id="rId3"/>
    <p:sldId id="260" r:id="rId4"/>
    <p:sldId id="261" r:id="rId5"/>
    <p:sldId id="262" r:id="rId6"/>
    <p:sldId id="263" r:id="rId7"/>
    <p:sldId id="266" r:id="rId8"/>
    <p:sldId id="265" r:id="rId9"/>
    <p:sldId id="267" r:id="rId10"/>
    <p:sldId id="264" r:id="rId11"/>
  </p:sldIdLst>
  <p:sldSz cx="6858000" cy="12192000"/>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BB186A5-7387-14D4-9C9C-93D5BB843C80}" name="飯田 怜那 Rena Iida" initials="怜飯" userId="S::01047886@sophiamail.sophia.ac.jp::c5f2cd48-684e-4da2-ad2a-99555cbe593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4B183"/>
    <a:srgbClr val="ED7D31"/>
    <a:srgbClr val="E86EBC"/>
    <a:srgbClr val="BF9000"/>
    <a:srgbClr val="4472C4"/>
    <a:srgbClr val="FFCC66"/>
    <a:srgbClr val="8FAADC"/>
    <a:srgbClr val="FFD966"/>
    <a:srgbClr val="E6E9EE"/>
    <a:srgbClr val="F8CBA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134ACE-AF5F-4C37-9DB1-2548F657C73C}" v="477" dt="2025-11-19T06:12:39.746"/>
    <p1510:client id="{45A2B0D5-9A29-444A-9E42-A4034DA562A0}" v="226" dt="2025-11-19T07:33:25.1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333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 Id="rId22"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熊谷 奈都子 Natsuko Kumagai" userId="7652871e-f21e-4d40-80df-1b4b7c68c8b0" providerId="ADAL" clId="{3B134ACE-AF5F-4C37-9DB1-2548F657C73C}"/>
    <pc:docChg chg="undo custSel modSld">
      <pc:chgData name="熊谷 奈都子 Natsuko Kumagai" userId="7652871e-f21e-4d40-80df-1b4b7c68c8b0" providerId="ADAL" clId="{3B134ACE-AF5F-4C37-9DB1-2548F657C73C}" dt="2025-11-19T06:12:39.746" v="465" actId="2711"/>
      <pc:docMkLst>
        <pc:docMk/>
      </pc:docMkLst>
      <pc:sldChg chg="addSp delSp modSp mod setBg">
        <pc:chgData name="熊谷 奈都子 Natsuko Kumagai" userId="7652871e-f21e-4d40-80df-1b4b7c68c8b0" providerId="ADAL" clId="{3B134ACE-AF5F-4C37-9DB1-2548F657C73C}" dt="2025-11-19T06:12:39.746" v="465" actId="2711"/>
        <pc:sldMkLst>
          <pc:docMk/>
          <pc:sldMk cId="2881222953" sldId="259"/>
        </pc:sldMkLst>
        <pc:graphicFrameChg chg="mod">
          <ac:chgData name="熊谷 奈都子 Natsuko Kumagai" userId="7652871e-f21e-4d40-80df-1b4b7c68c8b0" providerId="ADAL" clId="{3B134ACE-AF5F-4C37-9DB1-2548F657C73C}" dt="2025-11-19T05:36:34.022" v="181"/>
          <ac:graphicFrameMkLst>
            <pc:docMk/>
            <pc:sldMk cId="2881222953" sldId="259"/>
            <ac:graphicFrameMk id="4" creationId="{17551727-0A15-0DBE-333E-9139FBC6B80F}"/>
          </ac:graphicFrameMkLst>
        </pc:graphicFrameChg>
        <pc:graphicFrameChg chg="mod">
          <ac:chgData name="熊谷 奈都子 Natsuko Kumagai" userId="7652871e-f21e-4d40-80df-1b4b7c68c8b0" providerId="ADAL" clId="{3B134ACE-AF5F-4C37-9DB1-2548F657C73C}" dt="2025-11-19T05:27:38.919" v="74" actId="1036"/>
          <ac:graphicFrameMkLst>
            <pc:docMk/>
            <pc:sldMk cId="2881222953" sldId="259"/>
            <ac:graphicFrameMk id="5" creationId="{54EEE3B0-5877-9631-64E3-91E1961D1ED1}"/>
          </ac:graphicFrameMkLst>
        </pc:graphicFrameChg>
        <pc:graphicFrameChg chg="mod">
          <ac:chgData name="熊谷 奈都子 Natsuko Kumagai" userId="7652871e-f21e-4d40-80df-1b4b7c68c8b0" providerId="ADAL" clId="{3B134ACE-AF5F-4C37-9DB1-2548F657C73C}" dt="2025-11-19T05:36:13.171" v="177"/>
          <ac:graphicFrameMkLst>
            <pc:docMk/>
            <pc:sldMk cId="2881222953" sldId="259"/>
            <ac:graphicFrameMk id="6" creationId="{C343ED41-17EC-39D3-1CA1-B4524A54B3FC}"/>
          </ac:graphicFrameMkLst>
        </pc:graphicFrameChg>
        <pc:graphicFrameChg chg="mod ord">
          <ac:chgData name="熊谷 奈都子 Natsuko Kumagai" userId="7652871e-f21e-4d40-80df-1b4b7c68c8b0" providerId="ADAL" clId="{3B134ACE-AF5F-4C37-9DB1-2548F657C73C}" dt="2025-11-19T06:10:49.691" v="457"/>
          <ac:graphicFrameMkLst>
            <pc:docMk/>
            <pc:sldMk cId="2881222953" sldId="259"/>
            <ac:graphicFrameMk id="7" creationId="{9DF400A7-0E1A-0713-017F-D361FFA31FD4}"/>
          </ac:graphicFrameMkLst>
        </pc:graphicFrameChg>
        <pc:graphicFrameChg chg="mod">
          <ac:chgData name="熊谷 奈都子 Natsuko Kumagai" userId="7652871e-f21e-4d40-80df-1b4b7c68c8b0" providerId="ADAL" clId="{3B134ACE-AF5F-4C37-9DB1-2548F657C73C}" dt="2025-11-19T05:30:52.122" v="109" actId="1076"/>
          <ac:graphicFrameMkLst>
            <pc:docMk/>
            <pc:sldMk cId="2881222953" sldId="259"/>
            <ac:graphicFrameMk id="8" creationId="{CD068FA7-BC8B-8FB1-9B03-83DD5550F71F}"/>
          </ac:graphicFrameMkLst>
        </pc:graphicFrameChg>
        <pc:graphicFrameChg chg="mod">
          <ac:chgData name="熊谷 奈都子 Natsuko Kumagai" userId="7652871e-f21e-4d40-80df-1b4b7c68c8b0" providerId="ADAL" clId="{3B134ACE-AF5F-4C37-9DB1-2548F657C73C}" dt="2025-11-19T05:29:47.781" v="90" actId="1076"/>
          <ac:graphicFrameMkLst>
            <pc:docMk/>
            <pc:sldMk cId="2881222953" sldId="259"/>
            <ac:graphicFrameMk id="9" creationId="{15E5FD2F-BA7B-E1C1-BDF8-1118E730D02B}"/>
          </ac:graphicFrameMkLst>
        </pc:graphicFrameChg>
        <pc:graphicFrameChg chg="mod">
          <ac:chgData name="熊谷 奈都子 Natsuko Kumagai" userId="7652871e-f21e-4d40-80df-1b4b7c68c8b0" providerId="ADAL" clId="{3B134ACE-AF5F-4C37-9DB1-2548F657C73C}" dt="2025-11-19T06:12:39.746" v="465" actId="2711"/>
          <ac:graphicFrameMkLst>
            <pc:docMk/>
            <pc:sldMk cId="2881222953" sldId="259"/>
            <ac:graphicFrameMk id="10" creationId="{39DF8C72-66B6-29D7-4AA7-2B0AE02937DB}"/>
          </ac:graphicFrameMkLst>
        </pc:graphicFrameChg>
        <pc:cxnChg chg="add del mod ord modVis">
          <ac:chgData name="熊谷 奈都子 Natsuko Kumagai" userId="7652871e-f21e-4d40-80df-1b4b7c68c8b0" providerId="ADAL" clId="{3B134ACE-AF5F-4C37-9DB1-2548F657C73C}" dt="2025-11-19T05:37:07.230" v="193" actId="478"/>
          <ac:cxnSpMkLst>
            <pc:docMk/>
            <pc:sldMk cId="2881222953" sldId="259"/>
            <ac:cxnSpMk id="12" creationId="{A3A6F83D-354E-C381-E5A3-4E8437C54C95}"/>
          </ac:cxnSpMkLst>
        </pc:cxnChg>
        <pc:cxnChg chg="add del mod modVis">
          <ac:chgData name="熊谷 奈都子 Natsuko Kumagai" userId="7652871e-f21e-4d40-80df-1b4b7c68c8b0" providerId="ADAL" clId="{3B134ACE-AF5F-4C37-9DB1-2548F657C73C}" dt="2025-11-19T05:37:07.230" v="193" actId="478"/>
          <ac:cxnSpMkLst>
            <pc:docMk/>
            <pc:sldMk cId="2881222953" sldId="259"/>
            <ac:cxnSpMk id="14" creationId="{383D431E-CEF5-C29A-4272-A99708C0978E}"/>
          </ac:cxnSpMkLst>
        </pc:cxnChg>
        <pc:cxnChg chg="add del mod modVis">
          <ac:chgData name="熊谷 奈都子 Natsuko Kumagai" userId="7652871e-f21e-4d40-80df-1b4b7c68c8b0" providerId="ADAL" clId="{3B134ACE-AF5F-4C37-9DB1-2548F657C73C}" dt="2025-11-19T05:37:07.230" v="193" actId="478"/>
          <ac:cxnSpMkLst>
            <pc:docMk/>
            <pc:sldMk cId="2881222953" sldId="259"/>
            <ac:cxnSpMk id="16" creationId="{5116A2ED-BE6A-E2BE-A0A3-C969A297C66F}"/>
          </ac:cxnSpMkLst>
        </pc:cxnChg>
        <pc:cxnChg chg="add del mod modVis">
          <ac:chgData name="熊谷 奈都子 Natsuko Kumagai" userId="7652871e-f21e-4d40-80df-1b4b7c68c8b0" providerId="ADAL" clId="{3B134ACE-AF5F-4C37-9DB1-2548F657C73C}" dt="2025-11-19T05:37:07.230" v="193" actId="478"/>
          <ac:cxnSpMkLst>
            <pc:docMk/>
            <pc:sldMk cId="2881222953" sldId="259"/>
            <ac:cxnSpMk id="18" creationId="{5221B10E-A161-45FB-D994-F75E67708166}"/>
          </ac:cxnSpMkLst>
        </pc:cxnChg>
        <pc:cxnChg chg="add del mod modVis">
          <ac:chgData name="熊谷 奈都子 Natsuko Kumagai" userId="7652871e-f21e-4d40-80df-1b4b7c68c8b0" providerId="ADAL" clId="{3B134ACE-AF5F-4C37-9DB1-2548F657C73C}" dt="2025-11-19T05:37:07.230" v="193" actId="478"/>
          <ac:cxnSpMkLst>
            <pc:docMk/>
            <pc:sldMk cId="2881222953" sldId="259"/>
            <ac:cxnSpMk id="19" creationId="{89CC439D-2AED-D076-FEC3-EEDE35528064}"/>
          </ac:cxnSpMkLst>
        </pc:cxnChg>
        <pc:cxnChg chg="add del mod modVis">
          <ac:chgData name="熊谷 奈都子 Natsuko Kumagai" userId="7652871e-f21e-4d40-80df-1b4b7c68c8b0" providerId="ADAL" clId="{3B134ACE-AF5F-4C37-9DB1-2548F657C73C}" dt="2025-11-19T05:37:07.230" v="193" actId="478"/>
          <ac:cxnSpMkLst>
            <pc:docMk/>
            <pc:sldMk cId="2881222953" sldId="259"/>
            <ac:cxnSpMk id="20" creationId="{935FD459-06C4-642C-FBAB-5E7271B02E90}"/>
          </ac:cxnSpMkLst>
        </pc:cxnChg>
      </pc:sldChg>
      <pc:sldChg chg="addSp delSp modSp mod">
        <pc:chgData name="熊谷 奈都子 Natsuko Kumagai" userId="7652871e-f21e-4d40-80df-1b4b7c68c8b0" providerId="ADAL" clId="{3B134ACE-AF5F-4C37-9DB1-2548F657C73C}" dt="2025-11-19T05:40:10.988" v="215" actId="478"/>
        <pc:sldMkLst>
          <pc:docMk/>
          <pc:sldMk cId="896040860" sldId="261"/>
        </pc:sldMkLst>
        <pc:graphicFrameChg chg="mod">
          <ac:chgData name="熊谷 奈都子 Natsuko Kumagai" userId="7652871e-f21e-4d40-80df-1b4b7c68c8b0" providerId="ADAL" clId="{3B134ACE-AF5F-4C37-9DB1-2548F657C73C}" dt="2025-11-19T05:40:07.272" v="214" actId="1038"/>
          <ac:graphicFrameMkLst>
            <pc:docMk/>
            <pc:sldMk cId="896040860" sldId="261"/>
            <ac:graphicFrameMk id="7" creationId="{5D38C6E2-C6B6-4947-9979-00FD6E598162}"/>
          </ac:graphicFrameMkLst>
        </pc:graphicFrameChg>
        <pc:graphicFrameChg chg="mod">
          <ac:chgData name="熊谷 奈都子 Natsuko Kumagai" userId="7652871e-f21e-4d40-80df-1b4b7c68c8b0" providerId="ADAL" clId="{3B134ACE-AF5F-4C37-9DB1-2548F657C73C}" dt="2025-11-19T05:39:52.626" v="207" actId="1038"/>
          <ac:graphicFrameMkLst>
            <pc:docMk/>
            <pc:sldMk cId="896040860" sldId="261"/>
            <ac:graphicFrameMk id="10" creationId="{1312D1F5-CF14-9A17-5D36-3CFDEB255E0B}"/>
          </ac:graphicFrameMkLst>
        </pc:graphicFrameChg>
        <pc:cxnChg chg="add del mod">
          <ac:chgData name="熊谷 奈都子 Natsuko Kumagai" userId="7652871e-f21e-4d40-80df-1b4b7c68c8b0" providerId="ADAL" clId="{3B134ACE-AF5F-4C37-9DB1-2548F657C73C}" dt="2025-11-19T05:40:10.988" v="215" actId="478"/>
          <ac:cxnSpMkLst>
            <pc:docMk/>
            <pc:sldMk cId="896040860" sldId="261"/>
            <ac:cxnSpMk id="9" creationId="{D2CCB2B8-5FCB-B285-AAD9-5F3D611642C3}"/>
          </ac:cxnSpMkLst>
        </pc:cxnChg>
      </pc:sldChg>
      <pc:sldChg chg="modSp mod">
        <pc:chgData name="熊谷 奈都子 Natsuko Kumagai" userId="7652871e-f21e-4d40-80df-1b4b7c68c8b0" providerId="ADAL" clId="{3B134ACE-AF5F-4C37-9DB1-2548F657C73C}" dt="2025-11-19T05:41:53.400" v="220" actId="1037"/>
        <pc:sldMkLst>
          <pc:docMk/>
          <pc:sldMk cId="1523521619" sldId="262"/>
        </pc:sldMkLst>
        <pc:spChg chg="mod">
          <ac:chgData name="熊谷 奈都子 Natsuko Kumagai" userId="7652871e-f21e-4d40-80df-1b4b7c68c8b0" providerId="ADAL" clId="{3B134ACE-AF5F-4C37-9DB1-2548F657C73C}" dt="2025-11-19T05:41:53.400" v="220" actId="1037"/>
          <ac:spMkLst>
            <pc:docMk/>
            <pc:sldMk cId="1523521619" sldId="262"/>
            <ac:spMk id="2" creationId="{4AB35A6A-3C49-66E9-984F-A68A71A68B0F}"/>
          </ac:spMkLst>
        </pc:spChg>
        <pc:spChg chg="mod">
          <ac:chgData name="熊谷 奈都子 Natsuko Kumagai" userId="7652871e-f21e-4d40-80df-1b4b7c68c8b0" providerId="ADAL" clId="{3B134ACE-AF5F-4C37-9DB1-2548F657C73C}" dt="2025-11-19T05:41:53.400" v="220" actId="1037"/>
          <ac:spMkLst>
            <pc:docMk/>
            <pc:sldMk cId="1523521619" sldId="262"/>
            <ac:spMk id="3" creationId="{CDED5588-C56F-140E-4F8F-38804A7F3257}"/>
          </ac:spMkLst>
        </pc:spChg>
        <pc:spChg chg="mod">
          <ac:chgData name="熊谷 奈都子 Natsuko Kumagai" userId="7652871e-f21e-4d40-80df-1b4b7c68c8b0" providerId="ADAL" clId="{3B134ACE-AF5F-4C37-9DB1-2548F657C73C}" dt="2025-11-19T05:41:53.400" v="220" actId="1037"/>
          <ac:spMkLst>
            <pc:docMk/>
            <pc:sldMk cId="1523521619" sldId="262"/>
            <ac:spMk id="4" creationId="{C3ED60DC-9A79-0501-6F5C-D2E6E089C758}"/>
          </ac:spMkLst>
        </pc:spChg>
        <pc:spChg chg="mod">
          <ac:chgData name="熊谷 奈都子 Natsuko Kumagai" userId="7652871e-f21e-4d40-80df-1b4b7c68c8b0" providerId="ADAL" clId="{3B134ACE-AF5F-4C37-9DB1-2548F657C73C}" dt="2025-11-19T05:41:53.400" v="220" actId="1037"/>
          <ac:spMkLst>
            <pc:docMk/>
            <pc:sldMk cId="1523521619" sldId="262"/>
            <ac:spMk id="6" creationId="{F5884EAA-047B-7983-937B-C294B9ABD014}"/>
          </ac:spMkLst>
        </pc:spChg>
        <pc:spChg chg="mod">
          <ac:chgData name="熊谷 奈都子 Natsuko Kumagai" userId="7652871e-f21e-4d40-80df-1b4b7c68c8b0" providerId="ADAL" clId="{3B134ACE-AF5F-4C37-9DB1-2548F657C73C}" dt="2025-11-19T05:41:53.400" v="220" actId="1037"/>
          <ac:spMkLst>
            <pc:docMk/>
            <pc:sldMk cId="1523521619" sldId="262"/>
            <ac:spMk id="7" creationId="{9ABB8EA0-6B58-0AEC-1D3F-3B405FEDC56C}"/>
          </ac:spMkLst>
        </pc:spChg>
        <pc:spChg chg="mod">
          <ac:chgData name="熊谷 奈都子 Natsuko Kumagai" userId="7652871e-f21e-4d40-80df-1b4b7c68c8b0" providerId="ADAL" clId="{3B134ACE-AF5F-4C37-9DB1-2548F657C73C}" dt="2025-11-19T05:41:53.400" v="220" actId="1037"/>
          <ac:spMkLst>
            <pc:docMk/>
            <pc:sldMk cId="1523521619" sldId="262"/>
            <ac:spMk id="8" creationId="{0C5E8B79-DD24-F76D-4A8B-94E96505055D}"/>
          </ac:spMkLst>
        </pc:spChg>
        <pc:spChg chg="mod">
          <ac:chgData name="熊谷 奈都子 Natsuko Kumagai" userId="7652871e-f21e-4d40-80df-1b4b7c68c8b0" providerId="ADAL" clId="{3B134ACE-AF5F-4C37-9DB1-2548F657C73C}" dt="2025-11-19T05:41:53.400" v="220" actId="1037"/>
          <ac:spMkLst>
            <pc:docMk/>
            <pc:sldMk cId="1523521619" sldId="262"/>
            <ac:spMk id="9" creationId="{DDFD382E-6A31-0ACE-8636-6CD2203D3947}"/>
          </ac:spMkLst>
        </pc:spChg>
        <pc:spChg chg="mod">
          <ac:chgData name="熊谷 奈都子 Natsuko Kumagai" userId="7652871e-f21e-4d40-80df-1b4b7c68c8b0" providerId="ADAL" clId="{3B134ACE-AF5F-4C37-9DB1-2548F657C73C}" dt="2025-11-19T05:41:53.400" v="220" actId="1037"/>
          <ac:spMkLst>
            <pc:docMk/>
            <pc:sldMk cId="1523521619" sldId="262"/>
            <ac:spMk id="10" creationId="{1DC81B00-12E9-0010-D90D-DA58CCFD9DB1}"/>
          </ac:spMkLst>
        </pc:spChg>
        <pc:spChg chg="mod">
          <ac:chgData name="熊谷 奈都子 Natsuko Kumagai" userId="7652871e-f21e-4d40-80df-1b4b7c68c8b0" providerId="ADAL" clId="{3B134ACE-AF5F-4C37-9DB1-2548F657C73C}" dt="2025-11-19T05:41:53.400" v="220" actId="1037"/>
          <ac:spMkLst>
            <pc:docMk/>
            <pc:sldMk cId="1523521619" sldId="262"/>
            <ac:spMk id="11" creationId="{76E3EB4E-3CCA-0530-860E-7FFCB7FFF120}"/>
          </ac:spMkLst>
        </pc:spChg>
        <pc:spChg chg="mod">
          <ac:chgData name="熊谷 奈都子 Natsuko Kumagai" userId="7652871e-f21e-4d40-80df-1b4b7c68c8b0" providerId="ADAL" clId="{3B134ACE-AF5F-4C37-9DB1-2548F657C73C}" dt="2025-11-19T05:41:53.400" v="220" actId="1037"/>
          <ac:spMkLst>
            <pc:docMk/>
            <pc:sldMk cId="1523521619" sldId="262"/>
            <ac:spMk id="14" creationId="{6E50E21F-CCE7-39CA-EC04-D25EDD6041D3}"/>
          </ac:spMkLst>
        </pc:spChg>
      </pc:sldChg>
      <pc:sldChg chg="modSp mod">
        <pc:chgData name="熊谷 奈都子 Natsuko Kumagai" userId="7652871e-f21e-4d40-80df-1b4b7c68c8b0" providerId="ADAL" clId="{3B134ACE-AF5F-4C37-9DB1-2548F657C73C}" dt="2025-11-19T05:44:59.352" v="261" actId="465"/>
        <pc:sldMkLst>
          <pc:docMk/>
          <pc:sldMk cId="3269066883" sldId="263"/>
        </pc:sldMkLst>
        <pc:spChg chg="mod">
          <ac:chgData name="熊谷 奈都子 Natsuko Kumagai" userId="7652871e-f21e-4d40-80df-1b4b7c68c8b0" providerId="ADAL" clId="{3B134ACE-AF5F-4C37-9DB1-2548F657C73C}" dt="2025-11-19T05:43:08.356" v="235" actId="1035"/>
          <ac:spMkLst>
            <pc:docMk/>
            <pc:sldMk cId="3269066883" sldId="263"/>
            <ac:spMk id="3" creationId="{12E5FEE9-47E5-9E5B-9BB5-0F79BEB28AA3}"/>
          </ac:spMkLst>
        </pc:spChg>
        <pc:spChg chg="mod">
          <ac:chgData name="熊谷 奈都子 Natsuko Kumagai" userId="7652871e-f21e-4d40-80df-1b4b7c68c8b0" providerId="ADAL" clId="{3B134ACE-AF5F-4C37-9DB1-2548F657C73C}" dt="2025-11-19T05:43:38.765" v="257" actId="465"/>
          <ac:spMkLst>
            <pc:docMk/>
            <pc:sldMk cId="3269066883" sldId="263"/>
            <ac:spMk id="5" creationId="{E356DD07-0B78-A2BF-B620-8ED6E5347ECE}"/>
          </ac:spMkLst>
        </pc:spChg>
        <pc:spChg chg="mod">
          <ac:chgData name="熊谷 奈都子 Natsuko Kumagai" userId="7652871e-f21e-4d40-80df-1b4b7c68c8b0" providerId="ADAL" clId="{3B134ACE-AF5F-4C37-9DB1-2548F657C73C}" dt="2025-11-19T05:43:38.765" v="257" actId="465"/>
          <ac:spMkLst>
            <pc:docMk/>
            <pc:sldMk cId="3269066883" sldId="263"/>
            <ac:spMk id="6" creationId="{F401A69C-A669-17A8-F16C-EC7FF0823C1A}"/>
          </ac:spMkLst>
        </pc:spChg>
        <pc:spChg chg="mod">
          <ac:chgData name="熊谷 奈都子 Natsuko Kumagai" userId="7652871e-f21e-4d40-80df-1b4b7c68c8b0" providerId="ADAL" clId="{3B134ACE-AF5F-4C37-9DB1-2548F657C73C}" dt="2025-11-19T05:43:38.765" v="257" actId="465"/>
          <ac:spMkLst>
            <pc:docMk/>
            <pc:sldMk cId="3269066883" sldId="263"/>
            <ac:spMk id="7" creationId="{3D12B25A-B5C5-E961-7A5E-898D7F1A686B}"/>
          </ac:spMkLst>
        </pc:spChg>
        <pc:spChg chg="mod">
          <ac:chgData name="熊谷 奈都子 Natsuko Kumagai" userId="7652871e-f21e-4d40-80df-1b4b7c68c8b0" providerId="ADAL" clId="{3B134ACE-AF5F-4C37-9DB1-2548F657C73C}" dt="2025-11-19T05:44:59.352" v="261" actId="465"/>
          <ac:spMkLst>
            <pc:docMk/>
            <pc:sldMk cId="3269066883" sldId="263"/>
            <ac:spMk id="8" creationId="{04886210-287D-ABFF-D753-83FFA657355B}"/>
          </ac:spMkLst>
        </pc:spChg>
        <pc:spChg chg="mod">
          <ac:chgData name="熊谷 奈都子 Natsuko Kumagai" userId="7652871e-f21e-4d40-80df-1b4b7c68c8b0" providerId="ADAL" clId="{3B134ACE-AF5F-4C37-9DB1-2548F657C73C}" dt="2025-11-19T05:43:38.765" v="257" actId="465"/>
          <ac:spMkLst>
            <pc:docMk/>
            <pc:sldMk cId="3269066883" sldId="263"/>
            <ac:spMk id="9" creationId="{C0886FF4-8969-CA04-26BA-97CFCAFB213C}"/>
          </ac:spMkLst>
        </pc:spChg>
        <pc:spChg chg="mod">
          <ac:chgData name="熊谷 奈都子 Natsuko Kumagai" userId="7652871e-f21e-4d40-80df-1b4b7c68c8b0" providerId="ADAL" clId="{3B134ACE-AF5F-4C37-9DB1-2548F657C73C}" dt="2025-11-19T05:43:38.765" v="257" actId="465"/>
          <ac:spMkLst>
            <pc:docMk/>
            <pc:sldMk cId="3269066883" sldId="263"/>
            <ac:spMk id="10" creationId="{9CBB1BF5-460C-423E-3ED7-4F886FC765B3}"/>
          </ac:spMkLst>
        </pc:spChg>
        <pc:spChg chg="mod">
          <ac:chgData name="熊谷 奈都子 Natsuko Kumagai" userId="7652871e-f21e-4d40-80df-1b4b7c68c8b0" providerId="ADAL" clId="{3B134ACE-AF5F-4C37-9DB1-2548F657C73C}" dt="2025-11-19T05:43:38.765" v="257" actId="465"/>
          <ac:spMkLst>
            <pc:docMk/>
            <pc:sldMk cId="3269066883" sldId="263"/>
            <ac:spMk id="11" creationId="{A36A4DFC-4B98-068C-D9D2-891E51079212}"/>
          </ac:spMkLst>
        </pc:spChg>
        <pc:spChg chg="mod">
          <ac:chgData name="熊谷 奈都子 Natsuko Kumagai" userId="7652871e-f21e-4d40-80df-1b4b7c68c8b0" providerId="ADAL" clId="{3B134ACE-AF5F-4C37-9DB1-2548F657C73C}" dt="2025-11-19T05:43:38.765" v="257" actId="465"/>
          <ac:spMkLst>
            <pc:docMk/>
            <pc:sldMk cId="3269066883" sldId="263"/>
            <ac:spMk id="12" creationId="{352F9687-AEDE-1CAB-E997-4C5F0FE2C7C0}"/>
          </ac:spMkLst>
        </pc:spChg>
        <pc:spChg chg="mod">
          <ac:chgData name="熊谷 奈都子 Natsuko Kumagai" userId="7652871e-f21e-4d40-80df-1b4b7c68c8b0" providerId="ADAL" clId="{3B134ACE-AF5F-4C37-9DB1-2548F657C73C}" dt="2025-11-19T05:43:38.765" v="257" actId="465"/>
          <ac:spMkLst>
            <pc:docMk/>
            <pc:sldMk cId="3269066883" sldId="263"/>
            <ac:spMk id="13" creationId="{F751E901-FB58-CE3C-3A55-F79065625D8B}"/>
          </ac:spMkLst>
        </pc:spChg>
        <pc:spChg chg="mod">
          <ac:chgData name="熊谷 奈都子 Natsuko Kumagai" userId="7652871e-f21e-4d40-80df-1b4b7c68c8b0" providerId="ADAL" clId="{3B134ACE-AF5F-4C37-9DB1-2548F657C73C}" dt="2025-11-19T05:44:09.711" v="260" actId="1036"/>
          <ac:spMkLst>
            <pc:docMk/>
            <pc:sldMk cId="3269066883" sldId="263"/>
            <ac:spMk id="14" creationId="{64FA631E-3D4A-5A8F-5D5E-05BDDDCE8DEE}"/>
          </ac:spMkLst>
        </pc:spChg>
        <pc:spChg chg="mod">
          <ac:chgData name="熊谷 奈都子 Natsuko Kumagai" userId="7652871e-f21e-4d40-80df-1b4b7c68c8b0" providerId="ADAL" clId="{3B134ACE-AF5F-4C37-9DB1-2548F657C73C}" dt="2025-11-19T05:43:18.168" v="256" actId="1035"/>
          <ac:spMkLst>
            <pc:docMk/>
            <pc:sldMk cId="3269066883" sldId="263"/>
            <ac:spMk id="15" creationId="{C91E802F-422D-72BB-5970-B0430CB79B3C}"/>
          </ac:spMkLst>
        </pc:spChg>
        <pc:spChg chg="mod">
          <ac:chgData name="熊谷 奈都子 Natsuko Kumagai" userId="7652871e-f21e-4d40-80df-1b4b7c68c8b0" providerId="ADAL" clId="{3B134ACE-AF5F-4C37-9DB1-2548F657C73C}" dt="2025-11-19T05:42:32.660" v="221" actId="553"/>
          <ac:spMkLst>
            <pc:docMk/>
            <pc:sldMk cId="3269066883" sldId="263"/>
            <ac:spMk id="16" creationId="{61AA6157-F243-4A25-BA73-411955C7D3AC}"/>
          </ac:spMkLst>
        </pc:spChg>
      </pc:sldChg>
      <pc:sldChg chg="modSp mod">
        <pc:chgData name="熊谷 奈都子 Natsuko Kumagai" userId="7652871e-f21e-4d40-80df-1b4b7c68c8b0" providerId="ADAL" clId="{3B134ACE-AF5F-4C37-9DB1-2548F657C73C}" dt="2025-11-19T05:54:42.101" v="393" actId="465"/>
        <pc:sldMkLst>
          <pc:docMk/>
          <pc:sldMk cId="4119482906" sldId="264"/>
        </pc:sldMkLst>
        <pc:spChg chg="mod">
          <ac:chgData name="熊谷 奈都子 Natsuko Kumagai" userId="7652871e-f21e-4d40-80df-1b4b7c68c8b0" providerId="ADAL" clId="{3B134ACE-AF5F-4C37-9DB1-2548F657C73C}" dt="2025-11-19T05:54:42.101" v="393" actId="465"/>
          <ac:spMkLst>
            <pc:docMk/>
            <pc:sldMk cId="4119482906" sldId="264"/>
            <ac:spMk id="11" creationId="{ADCCFF36-FD0C-FF37-28DB-AC1108F00B9A}"/>
          </ac:spMkLst>
        </pc:spChg>
        <pc:spChg chg="mod">
          <ac:chgData name="熊谷 奈都子 Natsuko Kumagai" userId="7652871e-f21e-4d40-80df-1b4b7c68c8b0" providerId="ADAL" clId="{3B134ACE-AF5F-4C37-9DB1-2548F657C73C}" dt="2025-11-19T05:54:42.101" v="393" actId="465"/>
          <ac:spMkLst>
            <pc:docMk/>
            <pc:sldMk cId="4119482906" sldId="264"/>
            <ac:spMk id="12" creationId="{365E7185-8F83-2D09-40F8-641A02B538BB}"/>
          </ac:spMkLst>
        </pc:spChg>
        <pc:spChg chg="mod">
          <ac:chgData name="熊谷 奈都子 Natsuko Kumagai" userId="7652871e-f21e-4d40-80df-1b4b7c68c8b0" providerId="ADAL" clId="{3B134ACE-AF5F-4C37-9DB1-2548F657C73C}" dt="2025-11-19T05:54:02.614" v="349" actId="1035"/>
          <ac:spMkLst>
            <pc:docMk/>
            <pc:sldMk cId="4119482906" sldId="264"/>
            <ac:spMk id="16" creationId="{659C5629-3306-377B-D776-33C22ABB49D2}"/>
          </ac:spMkLst>
        </pc:spChg>
        <pc:spChg chg="mod">
          <ac:chgData name="熊谷 奈都子 Natsuko Kumagai" userId="7652871e-f21e-4d40-80df-1b4b7c68c8b0" providerId="ADAL" clId="{3B134ACE-AF5F-4C37-9DB1-2548F657C73C}" dt="2025-11-19T05:54:22.714" v="385" actId="465"/>
          <ac:spMkLst>
            <pc:docMk/>
            <pc:sldMk cId="4119482906" sldId="264"/>
            <ac:spMk id="17" creationId="{F63B367A-2944-EAA6-698D-FFE18B9BD35A}"/>
          </ac:spMkLst>
        </pc:spChg>
        <pc:spChg chg="mod">
          <ac:chgData name="熊谷 奈都子 Natsuko Kumagai" userId="7652871e-f21e-4d40-80df-1b4b7c68c8b0" providerId="ADAL" clId="{3B134ACE-AF5F-4C37-9DB1-2548F657C73C}" dt="2025-11-19T05:54:22.714" v="385" actId="465"/>
          <ac:spMkLst>
            <pc:docMk/>
            <pc:sldMk cId="4119482906" sldId="264"/>
            <ac:spMk id="18" creationId="{0B3E26ED-E30E-C3DB-2996-4CE7C78DA8A8}"/>
          </ac:spMkLst>
        </pc:spChg>
        <pc:spChg chg="mod">
          <ac:chgData name="熊谷 奈都子 Natsuko Kumagai" userId="7652871e-f21e-4d40-80df-1b4b7c68c8b0" providerId="ADAL" clId="{3B134ACE-AF5F-4C37-9DB1-2548F657C73C}" dt="2025-11-19T05:54:22.714" v="385" actId="465"/>
          <ac:spMkLst>
            <pc:docMk/>
            <pc:sldMk cId="4119482906" sldId="264"/>
            <ac:spMk id="19" creationId="{DE08C632-58A0-499A-0216-872E1B74BC1E}"/>
          </ac:spMkLst>
        </pc:spChg>
        <pc:spChg chg="mod">
          <ac:chgData name="熊谷 奈都子 Natsuko Kumagai" userId="7652871e-f21e-4d40-80df-1b4b7c68c8b0" providerId="ADAL" clId="{3B134ACE-AF5F-4C37-9DB1-2548F657C73C}" dt="2025-11-19T05:54:22.714" v="385" actId="465"/>
          <ac:spMkLst>
            <pc:docMk/>
            <pc:sldMk cId="4119482906" sldId="264"/>
            <ac:spMk id="20" creationId="{0BFD5AA2-6683-CC68-5F0F-A2DDF225D7B7}"/>
          </ac:spMkLst>
        </pc:spChg>
        <pc:spChg chg="mod">
          <ac:chgData name="熊谷 奈都子 Natsuko Kumagai" userId="7652871e-f21e-4d40-80df-1b4b7c68c8b0" providerId="ADAL" clId="{3B134ACE-AF5F-4C37-9DB1-2548F657C73C}" dt="2025-11-19T05:54:12.148" v="384" actId="1035"/>
          <ac:spMkLst>
            <pc:docMk/>
            <pc:sldMk cId="4119482906" sldId="264"/>
            <ac:spMk id="21" creationId="{444AD82F-8FC2-51F9-6C7E-3F3C0E5898AE}"/>
          </ac:spMkLst>
        </pc:spChg>
      </pc:sldChg>
      <pc:sldChg chg="modSp mod">
        <pc:chgData name="熊谷 奈都子 Natsuko Kumagai" userId="7652871e-f21e-4d40-80df-1b4b7c68c8b0" providerId="ADAL" clId="{3B134ACE-AF5F-4C37-9DB1-2548F657C73C}" dt="2025-11-19T05:53:31.403" v="339" actId="1035"/>
        <pc:sldMkLst>
          <pc:docMk/>
          <pc:sldMk cId="3694878122" sldId="265"/>
        </pc:sldMkLst>
        <pc:spChg chg="mod">
          <ac:chgData name="熊谷 奈都子 Natsuko Kumagai" userId="7652871e-f21e-4d40-80df-1b4b7c68c8b0" providerId="ADAL" clId="{3B134ACE-AF5F-4C37-9DB1-2548F657C73C}" dt="2025-11-19T05:52:55.432" v="306" actId="1035"/>
          <ac:spMkLst>
            <pc:docMk/>
            <pc:sldMk cId="3694878122" sldId="265"/>
            <ac:spMk id="3" creationId="{BA13BF53-78E2-F2BA-E387-A5ACAEC94CB8}"/>
          </ac:spMkLst>
        </pc:spChg>
        <pc:spChg chg="mod">
          <ac:chgData name="熊谷 奈都子 Natsuko Kumagai" userId="7652871e-f21e-4d40-80df-1b4b7c68c8b0" providerId="ADAL" clId="{3B134ACE-AF5F-4C37-9DB1-2548F657C73C}" dt="2025-11-19T05:53:21.258" v="327" actId="1035"/>
          <ac:spMkLst>
            <pc:docMk/>
            <pc:sldMk cId="3694878122" sldId="265"/>
            <ac:spMk id="4" creationId="{1FD9E91B-2A75-133B-7505-3AF155E3D8AC}"/>
          </ac:spMkLst>
        </pc:spChg>
        <pc:spChg chg="mod">
          <ac:chgData name="熊谷 奈都子 Natsuko Kumagai" userId="7652871e-f21e-4d40-80df-1b4b7c68c8b0" providerId="ADAL" clId="{3B134ACE-AF5F-4C37-9DB1-2548F657C73C}" dt="2025-11-19T05:53:23.392" v="330" actId="1035"/>
          <ac:spMkLst>
            <pc:docMk/>
            <pc:sldMk cId="3694878122" sldId="265"/>
            <ac:spMk id="6" creationId="{F2579738-63BC-EA86-EA5D-6E13AFCF30BA}"/>
          </ac:spMkLst>
        </pc:spChg>
        <pc:spChg chg="mod">
          <ac:chgData name="熊谷 奈都子 Natsuko Kumagai" userId="7652871e-f21e-4d40-80df-1b4b7c68c8b0" providerId="ADAL" clId="{3B134ACE-AF5F-4C37-9DB1-2548F657C73C}" dt="2025-11-19T05:53:28.481" v="337" actId="1036"/>
          <ac:spMkLst>
            <pc:docMk/>
            <pc:sldMk cId="3694878122" sldId="265"/>
            <ac:spMk id="7" creationId="{99C3B4D2-4ED0-78B3-30EA-4111A57F03AB}"/>
          </ac:spMkLst>
        </pc:spChg>
        <pc:spChg chg="mod">
          <ac:chgData name="熊谷 奈都子 Natsuko Kumagai" userId="7652871e-f21e-4d40-80df-1b4b7c68c8b0" providerId="ADAL" clId="{3B134ACE-AF5F-4C37-9DB1-2548F657C73C}" dt="2025-11-19T05:53:31.403" v="339" actId="1035"/>
          <ac:spMkLst>
            <pc:docMk/>
            <pc:sldMk cId="3694878122" sldId="265"/>
            <ac:spMk id="8" creationId="{A04F9BA0-1244-58EC-7F19-04F79E647011}"/>
          </ac:spMkLst>
        </pc:spChg>
        <pc:spChg chg="mod">
          <ac:chgData name="熊谷 奈都子 Natsuko Kumagai" userId="7652871e-f21e-4d40-80df-1b4b7c68c8b0" providerId="ADAL" clId="{3B134ACE-AF5F-4C37-9DB1-2548F657C73C}" dt="2025-11-19T05:53:02.885" v="317" actId="1036"/>
          <ac:spMkLst>
            <pc:docMk/>
            <pc:sldMk cId="3694878122" sldId="265"/>
            <ac:spMk id="9" creationId="{516E8692-48E5-57A5-41F7-693590AA6FC0}"/>
          </ac:spMkLst>
        </pc:spChg>
      </pc:sldChg>
      <pc:sldChg chg="modSp mod">
        <pc:chgData name="熊谷 奈都子 Natsuko Kumagai" userId="7652871e-f21e-4d40-80df-1b4b7c68c8b0" providerId="ADAL" clId="{3B134ACE-AF5F-4C37-9DB1-2548F657C73C}" dt="2025-11-19T05:51:12.556" v="288" actId="1035"/>
        <pc:sldMkLst>
          <pc:docMk/>
          <pc:sldMk cId="1888460992" sldId="266"/>
        </pc:sldMkLst>
        <pc:spChg chg="mod">
          <ac:chgData name="熊谷 奈都子 Natsuko Kumagai" userId="7652871e-f21e-4d40-80df-1b4b7c68c8b0" providerId="ADAL" clId="{3B134ACE-AF5F-4C37-9DB1-2548F657C73C}" dt="2025-11-19T05:46:34.789" v="280" actId="465"/>
          <ac:spMkLst>
            <pc:docMk/>
            <pc:sldMk cId="1888460992" sldId="266"/>
            <ac:spMk id="8" creationId="{A343C907-681C-B102-C23D-C051D048A52F}"/>
          </ac:spMkLst>
        </pc:spChg>
        <pc:spChg chg="mod">
          <ac:chgData name="熊谷 奈都子 Natsuko Kumagai" userId="7652871e-f21e-4d40-80df-1b4b7c68c8b0" providerId="ADAL" clId="{3B134ACE-AF5F-4C37-9DB1-2548F657C73C}" dt="2025-11-19T05:46:34.789" v="280" actId="465"/>
          <ac:spMkLst>
            <pc:docMk/>
            <pc:sldMk cId="1888460992" sldId="266"/>
            <ac:spMk id="9" creationId="{6A8BF73C-0A3C-8916-1B53-B3847CA5165C}"/>
          </ac:spMkLst>
        </pc:spChg>
        <pc:spChg chg="mod">
          <ac:chgData name="熊谷 奈都子 Natsuko Kumagai" userId="7652871e-f21e-4d40-80df-1b4b7c68c8b0" providerId="ADAL" clId="{3B134ACE-AF5F-4C37-9DB1-2548F657C73C}" dt="2025-11-19T05:46:34.789" v="280" actId="465"/>
          <ac:spMkLst>
            <pc:docMk/>
            <pc:sldMk cId="1888460992" sldId="266"/>
            <ac:spMk id="10" creationId="{D5813FF4-8D8A-10D7-46CD-37A7EB5C1F59}"/>
          </ac:spMkLst>
        </pc:spChg>
        <pc:spChg chg="mod">
          <ac:chgData name="熊谷 奈都子 Natsuko Kumagai" userId="7652871e-f21e-4d40-80df-1b4b7c68c8b0" providerId="ADAL" clId="{3B134ACE-AF5F-4C37-9DB1-2548F657C73C}" dt="2025-11-19T05:46:34.789" v="280" actId="465"/>
          <ac:spMkLst>
            <pc:docMk/>
            <pc:sldMk cId="1888460992" sldId="266"/>
            <ac:spMk id="11" creationId="{BA85C0AB-2D7D-1D23-6977-B7CA8CF2454D}"/>
          </ac:spMkLst>
        </pc:spChg>
        <pc:spChg chg="mod">
          <ac:chgData name="熊谷 奈都子 Natsuko Kumagai" userId="7652871e-f21e-4d40-80df-1b4b7c68c8b0" providerId="ADAL" clId="{3B134ACE-AF5F-4C37-9DB1-2548F657C73C}" dt="2025-11-19T05:46:34.789" v="280" actId="465"/>
          <ac:spMkLst>
            <pc:docMk/>
            <pc:sldMk cId="1888460992" sldId="266"/>
            <ac:spMk id="12" creationId="{7C427132-0FA1-AFA4-AEE5-49905880CE67}"/>
          </ac:spMkLst>
        </pc:spChg>
        <pc:spChg chg="mod">
          <ac:chgData name="熊谷 奈都子 Natsuko Kumagai" userId="7652871e-f21e-4d40-80df-1b4b7c68c8b0" providerId="ADAL" clId="{3B134ACE-AF5F-4C37-9DB1-2548F657C73C}" dt="2025-11-19T05:46:34.789" v="280" actId="465"/>
          <ac:spMkLst>
            <pc:docMk/>
            <pc:sldMk cId="1888460992" sldId="266"/>
            <ac:spMk id="13" creationId="{66A37365-D688-C1FD-3611-67964F1F66C4}"/>
          </ac:spMkLst>
        </pc:spChg>
        <pc:spChg chg="mod">
          <ac:chgData name="熊谷 奈都子 Natsuko Kumagai" userId="7652871e-f21e-4d40-80df-1b4b7c68c8b0" providerId="ADAL" clId="{3B134ACE-AF5F-4C37-9DB1-2548F657C73C}" dt="2025-11-19T05:46:34.789" v="280" actId="465"/>
          <ac:spMkLst>
            <pc:docMk/>
            <pc:sldMk cId="1888460992" sldId="266"/>
            <ac:spMk id="14" creationId="{EA9DBD8B-2F03-2D7F-41D5-0D3387F3D0B1}"/>
          </ac:spMkLst>
        </pc:spChg>
        <pc:spChg chg="mod">
          <ac:chgData name="熊谷 奈都子 Natsuko Kumagai" userId="7652871e-f21e-4d40-80df-1b4b7c68c8b0" providerId="ADAL" clId="{3B134ACE-AF5F-4C37-9DB1-2548F657C73C}" dt="2025-11-19T05:46:34.789" v="280" actId="465"/>
          <ac:spMkLst>
            <pc:docMk/>
            <pc:sldMk cId="1888460992" sldId="266"/>
            <ac:spMk id="15" creationId="{979ED81A-7CB2-02C0-B1F8-E35017C48A7D}"/>
          </ac:spMkLst>
        </pc:spChg>
        <pc:spChg chg="mod">
          <ac:chgData name="熊谷 奈都子 Natsuko Kumagai" userId="7652871e-f21e-4d40-80df-1b4b7c68c8b0" providerId="ADAL" clId="{3B134ACE-AF5F-4C37-9DB1-2548F657C73C}" dt="2025-11-19T05:46:34.789" v="280" actId="465"/>
          <ac:spMkLst>
            <pc:docMk/>
            <pc:sldMk cId="1888460992" sldId="266"/>
            <ac:spMk id="16" creationId="{6BC8BDF0-7395-9E43-3692-14759DE8D957}"/>
          </ac:spMkLst>
        </pc:spChg>
        <pc:spChg chg="mod">
          <ac:chgData name="熊谷 奈都子 Natsuko Kumagai" userId="7652871e-f21e-4d40-80df-1b4b7c68c8b0" providerId="ADAL" clId="{3B134ACE-AF5F-4C37-9DB1-2548F657C73C}" dt="2025-11-19T05:46:13.057" v="279" actId="1035"/>
          <ac:spMkLst>
            <pc:docMk/>
            <pc:sldMk cId="1888460992" sldId="266"/>
            <ac:spMk id="17" creationId="{25798D27-BCFC-5B60-4BAB-1E4E0628C684}"/>
          </ac:spMkLst>
        </pc:spChg>
        <pc:spChg chg="mod">
          <ac:chgData name="熊谷 奈都子 Natsuko Kumagai" userId="7652871e-f21e-4d40-80df-1b4b7c68c8b0" providerId="ADAL" clId="{3B134ACE-AF5F-4C37-9DB1-2548F657C73C}" dt="2025-11-19T05:46:05.912" v="274" actId="1036"/>
          <ac:spMkLst>
            <pc:docMk/>
            <pc:sldMk cId="1888460992" sldId="266"/>
            <ac:spMk id="18" creationId="{1BED4318-5985-03FD-F546-E8FF3889A87A}"/>
          </ac:spMkLst>
        </pc:spChg>
        <pc:spChg chg="mod">
          <ac:chgData name="熊谷 奈都子 Natsuko Kumagai" userId="7652871e-f21e-4d40-80df-1b4b7c68c8b0" providerId="ADAL" clId="{3B134ACE-AF5F-4C37-9DB1-2548F657C73C}" dt="2025-11-19T05:51:12.556" v="288" actId="1035"/>
          <ac:spMkLst>
            <pc:docMk/>
            <pc:sldMk cId="1888460992" sldId="266"/>
            <ac:spMk id="19" creationId="{5CAC5D51-8387-B58B-DDFE-DF11E78A1496}"/>
          </ac:spMkLst>
        </pc:spChg>
      </pc:sldChg>
    </pc:docChg>
  </pc:docChgLst>
  <pc:docChgLst>
    <pc:chgData name="飯田 怜那 Rena Iida" userId="c5f2cd48-684e-4da2-ad2a-99555cbe593d" providerId="ADAL" clId="{45A2B0D5-9A29-444A-9E42-A4034DA562A0}"/>
    <pc:docChg chg="undo custSel modSld">
      <pc:chgData name="飯田 怜那 Rena Iida" userId="c5f2cd48-684e-4da2-ad2a-99555cbe593d" providerId="ADAL" clId="{45A2B0D5-9A29-444A-9E42-A4034DA562A0}" dt="2025-11-20T00:50:13.783" v="298" actId="1076"/>
      <pc:docMkLst>
        <pc:docMk/>
      </pc:docMkLst>
      <pc:sldChg chg="modSp mod">
        <pc:chgData name="飯田 怜那 Rena Iida" userId="c5f2cd48-684e-4da2-ad2a-99555cbe593d" providerId="ADAL" clId="{45A2B0D5-9A29-444A-9E42-A4034DA562A0}" dt="2025-11-20T00:50:13.783" v="298" actId="1076"/>
        <pc:sldMkLst>
          <pc:docMk/>
          <pc:sldMk cId="0" sldId="258"/>
        </pc:sldMkLst>
        <pc:spChg chg="mod">
          <ac:chgData name="飯田 怜那 Rena Iida" userId="c5f2cd48-684e-4da2-ad2a-99555cbe593d" providerId="ADAL" clId="{45A2B0D5-9A29-444A-9E42-A4034DA562A0}" dt="2025-11-20T00:27:02.638" v="235" actId="20577"/>
          <ac:spMkLst>
            <pc:docMk/>
            <pc:sldMk cId="0" sldId="258"/>
            <ac:spMk id="3" creationId="{E6373785-2FC4-509B-2AED-E9F14A2496B1}"/>
          </ac:spMkLst>
        </pc:spChg>
        <pc:spChg chg="mod">
          <ac:chgData name="飯田 怜那 Rena Iida" userId="c5f2cd48-684e-4da2-ad2a-99555cbe593d" providerId="ADAL" clId="{45A2B0D5-9A29-444A-9E42-A4034DA562A0}" dt="2025-11-20T00:50:10.613" v="297" actId="14100"/>
          <ac:spMkLst>
            <pc:docMk/>
            <pc:sldMk cId="0" sldId="258"/>
            <ac:spMk id="4" creationId="{00000000-0000-0000-0000-000000000000}"/>
          </ac:spMkLst>
        </pc:spChg>
        <pc:spChg chg="mod">
          <ac:chgData name="飯田 怜那 Rena Iida" userId="c5f2cd48-684e-4da2-ad2a-99555cbe593d" providerId="ADAL" clId="{45A2B0D5-9A29-444A-9E42-A4034DA562A0}" dt="2025-11-20T00:50:13.783" v="298" actId="1076"/>
          <ac:spMkLst>
            <pc:docMk/>
            <pc:sldMk cId="0" sldId="258"/>
            <ac:spMk id="5" creationId="{00000000-0000-0000-0000-000000000000}"/>
          </ac:spMkLst>
        </pc:spChg>
        <pc:spChg chg="mod">
          <ac:chgData name="飯田 怜那 Rena Iida" userId="c5f2cd48-684e-4da2-ad2a-99555cbe593d" providerId="ADAL" clId="{45A2B0D5-9A29-444A-9E42-A4034DA562A0}" dt="2025-11-20T00:27:59.857" v="255" actId="20577"/>
          <ac:spMkLst>
            <pc:docMk/>
            <pc:sldMk cId="0" sldId="258"/>
            <ac:spMk id="16" creationId="{6317EB12-38EF-AB62-90F6-3F2E90DA50E5}"/>
          </ac:spMkLst>
        </pc:spChg>
      </pc:sldChg>
      <pc:sldChg chg="addSp delSp modSp mod">
        <pc:chgData name="飯田 怜那 Rena Iida" userId="c5f2cd48-684e-4da2-ad2a-99555cbe593d" providerId="ADAL" clId="{45A2B0D5-9A29-444A-9E42-A4034DA562A0}" dt="2025-11-19T07:23:44.926" v="189" actId="20577"/>
        <pc:sldMkLst>
          <pc:docMk/>
          <pc:sldMk cId="2881222953" sldId="259"/>
        </pc:sldMkLst>
        <pc:graphicFrameChg chg="del mod">
          <ac:chgData name="飯田 怜那 Rena Iida" userId="c5f2cd48-684e-4da2-ad2a-99555cbe593d" providerId="ADAL" clId="{45A2B0D5-9A29-444A-9E42-A4034DA562A0}" dt="2025-11-19T06:02:13.417" v="94" actId="478"/>
          <ac:graphicFrameMkLst>
            <pc:docMk/>
            <pc:sldMk cId="2881222953" sldId="259"/>
            <ac:graphicFrameMk id="2" creationId="{D6C1E9B4-41DD-41B4-878F-F70D5D544382}"/>
          </ac:graphicFrameMkLst>
        </pc:graphicFrameChg>
        <pc:graphicFrameChg chg="mod">
          <ac:chgData name="飯田 怜那 Rena Iida" userId="c5f2cd48-684e-4da2-ad2a-99555cbe593d" providerId="ADAL" clId="{45A2B0D5-9A29-444A-9E42-A4034DA562A0}" dt="2025-11-19T05:26:00.694" v="17" actId="1076"/>
          <ac:graphicFrameMkLst>
            <pc:docMk/>
            <pc:sldMk cId="2881222953" sldId="259"/>
            <ac:graphicFrameMk id="5" creationId="{54EEE3B0-5877-9631-64E3-91E1961D1ED1}"/>
          </ac:graphicFrameMkLst>
        </pc:graphicFrameChg>
        <pc:graphicFrameChg chg="mod">
          <ac:chgData name="飯田 怜那 Rena Iida" userId="c5f2cd48-684e-4da2-ad2a-99555cbe593d" providerId="ADAL" clId="{45A2B0D5-9A29-444A-9E42-A4034DA562A0}" dt="2025-11-19T05:26:04.861" v="18" actId="1076"/>
          <ac:graphicFrameMkLst>
            <pc:docMk/>
            <pc:sldMk cId="2881222953" sldId="259"/>
            <ac:graphicFrameMk id="6" creationId="{C343ED41-17EC-39D3-1CA1-B4524A54B3FC}"/>
          </ac:graphicFrameMkLst>
        </pc:graphicFrameChg>
        <pc:graphicFrameChg chg="mod">
          <ac:chgData name="飯田 怜那 Rena Iida" userId="c5f2cd48-684e-4da2-ad2a-99555cbe593d" providerId="ADAL" clId="{45A2B0D5-9A29-444A-9E42-A4034DA562A0}" dt="2025-11-19T07:23:29.997" v="170" actId="20577"/>
          <ac:graphicFrameMkLst>
            <pc:docMk/>
            <pc:sldMk cId="2881222953" sldId="259"/>
            <ac:graphicFrameMk id="7" creationId="{9DF400A7-0E1A-0713-017F-D361FFA31FD4}"/>
          </ac:graphicFrameMkLst>
        </pc:graphicFrameChg>
        <pc:graphicFrameChg chg="mod">
          <ac:chgData name="飯田 怜那 Rena Iida" userId="c5f2cd48-684e-4da2-ad2a-99555cbe593d" providerId="ADAL" clId="{45A2B0D5-9A29-444A-9E42-A4034DA562A0}" dt="2025-11-19T07:23:34.666" v="178" actId="20577"/>
          <ac:graphicFrameMkLst>
            <pc:docMk/>
            <pc:sldMk cId="2881222953" sldId="259"/>
            <ac:graphicFrameMk id="8" creationId="{CD068FA7-BC8B-8FB1-9B03-83DD5550F71F}"/>
          </ac:graphicFrameMkLst>
        </pc:graphicFrameChg>
        <pc:graphicFrameChg chg="mod">
          <ac:chgData name="飯田 怜那 Rena Iida" userId="c5f2cd48-684e-4da2-ad2a-99555cbe593d" providerId="ADAL" clId="{45A2B0D5-9A29-444A-9E42-A4034DA562A0}" dt="2025-11-19T05:25:33.942" v="13" actId="1076"/>
          <ac:graphicFrameMkLst>
            <pc:docMk/>
            <pc:sldMk cId="2881222953" sldId="259"/>
            <ac:graphicFrameMk id="9" creationId="{15E5FD2F-BA7B-E1C1-BDF8-1118E730D02B}"/>
          </ac:graphicFrameMkLst>
        </pc:graphicFrameChg>
        <pc:graphicFrameChg chg="add mod">
          <ac:chgData name="飯田 怜那 Rena Iida" userId="c5f2cd48-684e-4da2-ad2a-99555cbe593d" providerId="ADAL" clId="{45A2B0D5-9A29-444A-9E42-A4034DA562A0}" dt="2025-11-19T07:23:44.926" v="189" actId="20577"/>
          <ac:graphicFrameMkLst>
            <pc:docMk/>
            <pc:sldMk cId="2881222953" sldId="259"/>
            <ac:graphicFrameMk id="10" creationId="{39DF8C72-66B6-29D7-4AA7-2B0AE02937DB}"/>
          </ac:graphicFrameMkLst>
        </pc:graphicFrameChg>
      </pc:sldChg>
      <pc:sldChg chg="modSp mod">
        <pc:chgData name="飯田 怜那 Rena Iida" userId="c5f2cd48-684e-4da2-ad2a-99555cbe593d" providerId="ADAL" clId="{45A2B0D5-9A29-444A-9E42-A4034DA562A0}" dt="2025-11-19T07:23:57.265" v="195" actId="14100"/>
        <pc:sldMkLst>
          <pc:docMk/>
          <pc:sldMk cId="3497489399" sldId="260"/>
        </pc:sldMkLst>
        <pc:spChg chg="mod">
          <ac:chgData name="飯田 怜那 Rena Iida" userId="c5f2cd48-684e-4da2-ad2a-99555cbe593d" providerId="ADAL" clId="{45A2B0D5-9A29-444A-9E42-A4034DA562A0}" dt="2025-11-19T07:23:57.265" v="195" actId="14100"/>
          <ac:spMkLst>
            <pc:docMk/>
            <pc:sldMk cId="3497489399" sldId="260"/>
            <ac:spMk id="13" creationId="{45D27EF9-6CE6-F006-058C-463AA9A54EBE}"/>
          </ac:spMkLst>
        </pc:spChg>
        <pc:graphicFrameChg chg="mod">
          <ac:chgData name="飯田 怜那 Rena Iida" userId="c5f2cd48-684e-4da2-ad2a-99555cbe593d" providerId="ADAL" clId="{45A2B0D5-9A29-444A-9E42-A4034DA562A0}" dt="2025-11-19T05:38:04.265" v="41" actId="1076"/>
          <ac:graphicFrameMkLst>
            <pc:docMk/>
            <pc:sldMk cId="3497489399" sldId="260"/>
            <ac:graphicFrameMk id="3" creationId="{BDFE83AC-2E0D-248A-2593-23BC45B9765D}"/>
          </ac:graphicFrameMkLst>
        </pc:graphicFrameChg>
      </pc:sldChg>
      <pc:sldChg chg="modSp mod">
        <pc:chgData name="飯田 怜那 Rena Iida" userId="c5f2cd48-684e-4da2-ad2a-99555cbe593d" providerId="ADAL" clId="{45A2B0D5-9A29-444A-9E42-A4034DA562A0}" dt="2025-11-19T05:39:52.288" v="54" actId="1038"/>
        <pc:sldMkLst>
          <pc:docMk/>
          <pc:sldMk cId="896040860" sldId="261"/>
        </pc:sldMkLst>
        <pc:graphicFrameChg chg="mod">
          <ac:chgData name="飯田 怜那 Rena Iida" userId="c5f2cd48-684e-4da2-ad2a-99555cbe593d" providerId="ADAL" clId="{45A2B0D5-9A29-444A-9E42-A4034DA562A0}" dt="2025-11-19T05:39:52.288" v="54" actId="1038"/>
          <ac:graphicFrameMkLst>
            <pc:docMk/>
            <pc:sldMk cId="896040860" sldId="261"/>
            <ac:graphicFrameMk id="6" creationId="{8E562B6C-9163-4B03-82E8-256FAFBA36C8}"/>
          </ac:graphicFrameMkLst>
        </pc:graphicFrameChg>
        <pc:graphicFrameChg chg="mod">
          <ac:chgData name="飯田 怜那 Rena Iida" userId="c5f2cd48-684e-4da2-ad2a-99555cbe593d" providerId="ADAL" clId="{45A2B0D5-9A29-444A-9E42-A4034DA562A0}" dt="2025-11-19T05:38:44.182" v="45" actId="1076"/>
          <ac:graphicFrameMkLst>
            <pc:docMk/>
            <pc:sldMk cId="896040860" sldId="261"/>
            <ac:graphicFrameMk id="7" creationId="{5D38C6E2-C6B6-4947-9979-00FD6E598162}"/>
          </ac:graphicFrameMkLst>
        </pc:graphicFrameChg>
        <pc:graphicFrameChg chg="mod">
          <ac:chgData name="飯田 怜那 Rena Iida" userId="c5f2cd48-684e-4da2-ad2a-99555cbe593d" providerId="ADAL" clId="{45A2B0D5-9A29-444A-9E42-A4034DA562A0}" dt="2025-11-19T05:38:35.413" v="44" actId="1076"/>
          <ac:graphicFrameMkLst>
            <pc:docMk/>
            <pc:sldMk cId="896040860" sldId="261"/>
            <ac:graphicFrameMk id="8" creationId="{FB7F6379-5564-13F3-7AD2-4A9FAFD465C4}"/>
          </ac:graphicFrameMkLst>
        </pc:graphicFrameChg>
        <pc:graphicFrameChg chg="mod">
          <ac:chgData name="飯田 怜那 Rena Iida" userId="c5f2cd48-684e-4da2-ad2a-99555cbe593d" providerId="ADAL" clId="{45A2B0D5-9A29-444A-9E42-A4034DA562A0}" dt="2025-11-19T05:39:30.088" v="49" actId="1076"/>
          <ac:graphicFrameMkLst>
            <pc:docMk/>
            <pc:sldMk cId="896040860" sldId="261"/>
            <ac:graphicFrameMk id="10" creationId="{1312D1F5-CF14-9A17-5D36-3CFDEB255E0B}"/>
          </ac:graphicFrameMkLst>
        </pc:graphicFrameChg>
      </pc:sldChg>
      <pc:sldChg chg="modSp mod">
        <pc:chgData name="飯田 怜那 Rena Iida" userId="c5f2cd48-684e-4da2-ad2a-99555cbe593d" providerId="ADAL" clId="{45A2B0D5-9A29-444A-9E42-A4034DA562A0}" dt="2025-11-19T05:49:25.607" v="84" actId="20577"/>
        <pc:sldMkLst>
          <pc:docMk/>
          <pc:sldMk cId="3269066883" sldId="263"/>
        </pc:sldMkLst>
        <pc:spChg chg="mod">
          <ac:chgData name="飯田 怜那 Rena Iida" userId="c5f2cd48-684e-4da2-ad2a-99555cbe593d" providerId="ADAL" clId="{45A2B0D5-9A29-444A-9E42-A4034DA562A0}" dt="2025-11-19T05:43:32.097" v="56" actId="1076"/>
          <ac:spMkLst>
            <pc:docMk/>
            <pc:sldMk cId="3269066883" sldId="263"/>
            <ac:spMk id="5" creationId="{E356DD07-0B78-A2BF-B620-8ED6E5347ECE}"/>
          </ac:spMkLst>
        </pc:spChg>
        <pc:spChg chg="mod">
          <ac:chgData name="飯田 怜那 Rena Iida" userId="c5f2cd48-684e-4da2-ad2a-99555cbe593d" providerId="ADAL" clId="{45A2B0D5-9A29-444A-9E42-A4034DA562A0}" dt="2025-11-19T05:49:25.607" v="84" actId="20577"/>
          <ac:spMkLst>
            <pc:docMk/>
            <pc:sldMk cId="3269066883" sldId="263"/>
            <ac:spMk id="6" creationId="{F401A69C-A669-17A8-F16C-EC7FF0823C1A}"/>
          </ac:spMkLst>
        </pc:spChg>
        <pc:spChg chg="mod">
          <ac:chgData name="飯田 怜那 Rena Iida" userId="c5f2cd48-684e-4da2-ad2a-99555cbe593d" providerId="ADAL" clId="{45A2B0D5-9A29-444A-9E42-A4034DA562A0}" dt="2025-11-19T05:44:47.183" v="60" actId="403"/>
          <ac:spMkLst>
            <pc:docMk/>
            <pc:sldMk cId="3269066883" sldId="263"/>
            <ac:spMk id="8" creationId="{04886210-287D-ABFF-D753-83FFA657355B}"/>
          </ac:spMkLst>
        </pc:spChg>
      </pc:sldChg>
      <pc:sldChg chg="modSp mod">
        <pc:chgData name="飯田 怜那 Rena Iida" userId="c5f2cd48-684e-4da2-ad2a-99555cbe593d" providerId="ADAL" clId="{45A2B0D5-9A29-444A-9E42-A4034DA562A0}" dt="2025-11-20T00:35:28.658" v="296" actId="20577"/>
        <pc:sldMkLst>
          <pc:docMk/>
          <pc:sldMk cId="4119482906" sldId="264"/>
        </pc:sldMkLst>
        <pc:spChg chg="mod">
          <ac:chgData name="飯田 怜那 Rena Iida" userId="c5f2cd48-684e-4da2-ad2a-99555cbe593d" providerId="ADAL" clId="{45A2B0D5-9A29-444A-9E42-A4034DA562A0}" dt="2025-11-19T05:55:23.802" v="92" actId="1076"/>
          <ac:spMkLst>
            <pc:docMk/>
            <pc:sldMk cId="4119482906" sldId="264"/>
            <ac:spMk id="5" creationId="{1903C282-D548-8D75-88E5-2296E0DA6F07}"/>
          </ac:spMkLst>
        </pc:spChg>
        <pc:spChg chg="mod">
          <ac:chgData name="飯田 怜那 Rena Iida" userId="c5f2cd48-684e-4da2-ad2a-99555cbe593d" providerId="ADAL" clId="{45A2B0D5-9A29-444A-9E42-A4034DA562A0}" dt="2025-11-19T05:53:17.172" v="90" actId="553"/>
          <ac:spMkLst>
            <pc:docMk/>
            <pc:sldMk cId="4119482906" sldId="264"/>
            <ac:spMk id="10" creationId="{1EA5DA65-5D27-8461-4619-7AA80402CE1C}"/>
          </ac:spMkLst>
        </pc:spChg>
        <pc:spChg chg="mod">
          <ac:chgData name="飯田 怜那 Rena Iida" userId="c5f2cd48-684e-4da2-ad2a-99555cbe593d" providerId="ADAL" clId="{45A2B0D5-9A29-444A-9E42-A4034DA562A0}" dt="2025-11-19T05:53:17.172" v="90" actId="553"/>
          <ac:spMkLst>
            <pc:docMk/>
            <pc:sldMk cId="4119482906" sldId="264"/>
            <ac:spMk id="11" creationId="{ADCCFF36-FD0C-FF37-28DB-AC1108F00B9A}"/>
          </ac:spMkLst>
        </pc:spChg>
        <pc:spChg chg="mod">
          <ac:chgData name="飯田 怜那 Rena Iida" userId="c5f2cd48-684e-4da2-ad2a-99555cbe593d" providerId="ADAL" clId="{45A2B0D5-9A29-444A-9E42-A4034DA562A0}" dt="2025-11-19T05:53:17.172" v="90" actId="553"/>
          <ac:spMkLst>
            <pc:docMk/>
            <pc:sldMk cId="4119482906" sldId="264"/>
            <ac:spMk id="12" creationId="{365E7185-8F83-2D09-40F8-641A02B538BB}"/>
          </ac:spMkLst>
        </pc:spChg>
        <pc:spChg chg="mod">
          <ac:chgData name="飯田 怜那 Rena Iida" userId="c5f2cd48-684e-4da2-ad2a-99555cbe593d" providerId="ADAL" clId="{45A2B0D5-9A29-444A-9E42-A4034DA562A0}" dt="2025-11-19T05:53:17.172" v="90" actId="553"/>
          <ac:spMkLst>
            <pc:docMk/>
            <pc:sldMk cId="4119482906" sldId="264"/>
            <ac:spMk id="13" creationId="{54950882-2918-96AE-E656-C47C54013D43}"/>
          </ac:spMkLst>
        </pc:spChg>
        <pc:spChg chg="mod">
          <ac:chgData name="飯田 怜那 Rena Iida" userId="c5f2cd48-684e-4da2-ad2a-99555cbe593d" providerId="ADAL" clId="{45A2B0D5-9A29-444A-9E42-A4034DA562A0}" dt="2025-11-19T05:53:01.876" v="88" actId="553"/>
          <ac:spMkLst>
            <pc:docMk/>
            <pc:sldMk cId="4119482906" sldId="264"/>
            <ac:spMk id="16" creationId="{659C5629-3306-377B-D776-33C22ABB49D2}"/>
          </ac:spMkLst>
        </pc:spChg>
        <pc:spChg chg="mod">
          <ac:chgData name="飯田 怜那 Rena Iida" userId="c5f2cd48-684e-4da2-ad2a-99555cbe593d" providerId="ADAL" clId="{45A2B0D5-9A29-444A-9E42-A4034DA562A0}" dt="2025-11-20T00:35:28.658" v="296" actId="20577"/>
          <ac:spMkLst>
            <pc:docMk/>
            <pc:sldMk cId="4119482906" sldId="264"/>
            <ac:spMk id="17" creationId="{F63B367A-2944-EAA6-698D-FFE18B9BD35A}"/>
          </ac:spMkLst>
        </pc:spChg>
        <pc:spChg chg="mod">
          <ac:chgData name="飯田 怜那 Rena Iida" userId="c5f2cd48-684e-4da2-ad2a-99555cbe593d" providerId="ADAL" clId="{45A2B0D5-9A29-444A-9E42-A4034DA562A0}" dt="2025-11-19T05:53:01.876" v="88" actId="553"/>
          <ac:spMkLst>
            <pc:docMk/>
            <pc:sldMk cId="4119482906" sldId="264"/>
            <ac:spMk id="18" creationId="{0B3E26ED-E30E-C3DB-2996-4CE7C78DA8A8}"/>
          </ac:spMkLst>
        </pc:spChg>
        <pc:spChg chg="mod">
          <ac:chgData name="飯田 怜那 Rena Iida" userId="c5f2cd48-684e-4da2-ad2a-99555cbe593d" providerId="ADAL" clId="{45A2B0D5-9A29-444A-9E42-A4034DA562A0}" dt="2025-11-19T05:53:01.876" v="88" actId="553"/>
          <ac:spMkLst>
            <pc:docMk/>
            <pc:sldMk cId="4119482906" sldId="264"/>
            <ac:spMk id="19" creationId="{DE08C632-58A0-499A-0216-872E1B74BC1E}"/>
          </ac:spMkLst>
        </pc:spChg>
        <pc:spChg chg="mod">
          <ac:chgData name="飯田 怜那 Rena Iida" userId="c5f2cd48-684e-4da2-ad2a-99555cbe593d" providerId="ADAL" clId="{45A2B0D5-9A29-444A-9E42-A4034DA562A0}" dt="2025-11-19T05:53:01.876" v="88" actId="553"/>
          <ac:spMkLst>
            <pc:docMk/>
            <pc:sldMk cId="4119482906" sldId="264"/>
            <ac:spMk id="20" creationId="{0BFD5AA2-6683-CC68-5F0F-A2DDF225D7B7}"/>
          </ac:spMkLst>
        </pc:spChg>
        <pc:spChg chg="mod">
          <ac:chgData name="飯田 怜那 Rena Iida" userId="c5f2cd48-684e-4da2-ad2a-99555cbe593d" providerId="ADAL" clId="{45A2B0D5-9A29-444A-9E42-A4034DA562A0}" dt="2025-11-19T05:53:01.876" v="88" actId="553"/>
          <ac:spMkLst>
            <pc:docMk/>
            <pc:sldMk cId="4119482906" sldId="264"/>
            <ac:spMk id="21" creationId="{444AD82F-8FC2-51F9-6C7E-3F3C0E5898AE}"/>
          </ac:spMkLst>
        </pc:spChg>
        <pc:graphicFrameChg chg="mod">
          <ac:chgData name="飯田 怜那 Rena Iida" userId="c5f2cd48-684e-4da2-ad2a-99555cbe593d" providerId="ADAL" clId="{45A2B0D5-9A29-444A-9E42-A4034DA562A0}" dt="2025-11-19T07:33:25.173" v="219" actId="20577"/>
          <ac:graphicFrameMkLst>
            <pc:docMk/>
            <pc:sldMk cId="4119482906" sldId="264"/>
            <ac:graphicFrameMk id="3" creationId="{6DB8D0A7-5F46-1A7F-C10F-A5BE597FE3E8}"/>
          </ac:graphicFrameMkLst>
        </pc:graphicFrameChg>
      </pc:sldChg>
      <pc:sldChg chg="modSp mod">
        <pc:chgData name="飯田 怜那 Rena Iida" userId="c5f2cd48-684e-4da2-ad2a-99555cbe593d" providerId="ADAL" clId="{45A2B0D5-9A29-444A-9E42-A4034DA562A0}" dt="2025-11-19T07:24:22.801" v="201" actId="20577"/>
        <pc:sldMkLst>
          <pc:docMk/>
          <pc:sldMk cId="3694878122" sldId="265"/>
        </pc:sldMkLst>
        <pc:spChg chg="mod">
          <ac:chgData name="飯田 怜那 Rena Iida" userId="c5f2cd48-684e-4da2-ad2a-99555cbe593d" providerId="ADAL" clId="{45A2B0D5-9A29-444A-9E42-A4034DA562A0}" dt="2025-11-19T05:52:19.766" v="85" actId="553"/>
          <ac:spMkLst>
            <pc:docMk/>
            <pc:sldMk cId="3694878122" sldId="265"/>
            <ac:spMk id="3" creationId="{BA13BF53-78E2-F2BA-E387-A5ACAEC94CB8}"/>
          </ac:spMkLst>
        </pc:spChg>
        <pc:spChg chg="mod">
          <ac:chgData name="飯田 怜那 Rena Iida" userId="c5f2cd48-684e-4da2-ad2a-99555cbe593d" providerId="ADAL" clId="{45A2B0D5-9A29-444A-9E42-A4034DA562A0}" dt="2025-11-19T05:52:19.766" v="85" actId="553"/>
          <ac:spMkLst>
            <pc:docMk/>
            <pc:sldMk cId="3694878122" sldId="265"/>
            <ac:spMk id="4" creationId="{1FD9E91B-2A75-133B-7505-3AF155E3D8AC}"/>
          </ac:spMkLst>
        </pc:spChg>
        <pc:spChg chg="mod">
          <ac:chgData name="飯田 怜那 Rena Iida" userId="c5f2cd48-684e-4da2-ad2a-99555cbe593d" providerId="ADAL" clId="{45A2B0D5-9A29-444A-9E42-A4034DA562A0}" dt="2025-11-19T05:52:19.766" v="85" actId="553"/>
          <ac:spMkLst>
            <pc:docMk/>
            <pc:sldMk cId="3694878122" sldId="265"/>
            <ac:spMk id="6" creationId="{F2579738-63BC-EA86-EA5D-6E13AFCF30BA}"/>
          </ac:spMkLst>
        </pc:spChg>
        <pc:spChg chg="mod">
          <ac:chgData name="飯田 怜那 Rena Iida" userId="c5f2cd48-684e-4da2-ad2a-99555cbe593d" providerId="ADAL" clId="{45A2B0D5-9A29-444A-9E42-A4034DA562A0}" dt="2025-11-19T05:52:19.766" v="85" actId="553"/>
          <ac:spMkLst>
            <pc:docMk/>
            <pc:sldMk cId="3694878122" sldId="265"/>
            <ac:spMk id="7" creationId="{99C3B4D2-4ED0-78B3-30EA-4111A57F03AB}"/>
          </ac:spMkLst>
        </pc:spChg>
        <pc:spChg chg="mod">
          <ac:chgData name="飯田 怜那 Rena Iida" userId="c5f2cd48-684e-4da2-ad2a-99555cbe593d" providerId="ADAL" clId="{45A2B0D5-9A29-444A-9E42-A4034DA562A0}" dt="2025-11-19T05:52:19.766" v="85" actId="553"/>
          <ac:spMkLst>
            <pc:docMk/>
            <pc:sldMk cId="3694878122" sldId="265"/>
            <ac:spMk id="8" creationId="{A04F9BA0-1244-58EC-7F19-04F79E647011}"/>
          </ac:spMkLst>
        </pc:spChg>
        <pc:spChg chg="mod">
          <ac:chgData name="飯田 怜那 Rena Iida" userId="c5f2cd48-684e-4da2-ad2a-99555cbe593d" providerId="ADAL" clId="{45A2B0D5-9A29-444A-9E42-A4034DA562A0}" dt="2025-11-19T05:52:19.766" v="85" actId="553"/>
          <ac:spMkLst>
            <pc:docMk/>
            <pc:sldMk cId="3694878122" sldId="265"/>
            <ac:spMk id="9" creationId="{516E8692-48E5-57A5-41F7-693590AA6FC0}"/>
          </ac:spMkLst>
        </pc:spChg>
        <pc:graphicFrameChg chg="mod">
          <ac:chgData name="飯田 怜那 Rena Iida" userId="c5f2cd48-684e-4da2-ad2a-99555cbe593d" providerId="ADAL" clId="{45A2B0D5-9A29-444A-9E42-A4034DA562A0}" dt="2025-11-19T07:24:22.801" v="201" actId="20577"/>
          <ac:graphicFrameMkLst>
            <pc:docMk/>
            <pc:sldMk cId="3694878122" sldId="265"/>
            <ac:graphicFrameMk id="10" creationId="{9F812EEC-3F2F-7556-A4BF-BD30AF111459}"/>
          </ac:graphicFrameMkLst>
        </pc:graphicFrameChg>
      </pc:sldChg>
      <pc:sldChg chg="addSp modSp mod">
        <pc:chgData name="飯田 怜那 Rena Iida" userId="c5f2cd48-684e-4da2-ad2a-99555cbe593d" providerId="ADAL" clId="{45A2B0D5-9A29-444A-9E42-A4034DA562A0}" dt="2025-11-19T07:26:15.189" v="207" actId="1076"/>
        <pc:sldMkLst>
          <pc:docMk/>
          <pc:sldMk cId="1888460992" sldId="266"/>
        </pc:sldMkLst>
        <pc:spChg chg="mod">
          <ac:chgData name="飯田 怜那 Rena Iida" userId="c5f2cd48-684e-4da2-ad2a-99555cbe593d" providerId="ADAL" clId="{45A2B0D5-9A29-444A-9E42-A4034DA562A0}" dt="2025-11-19T05:48:21.144" v="74" actId="20577"/>
          <ac:spMkLst>
            <pc:docMk/>
            <pc:sldMk cId="1888460992" sldId="266"/>
            <ac:spMk id="9" creationId="{6A8BF73C-0A3C-8916-1B53-B3847CA5165C}"/>
          </ac:spMkLst>
        </pc:spChg>
        <pc:cxnChg chg="add mod">
          <ac:chgData name="飯田 怜那 Rena Iida" userId="c5f2cd48-684e-4da2-ad2a-99555cbe593d" providerId="ADAL" clId="{45A2B0D5-9A29-444A-9E42-A4034DA562A0}" dt="2025-11-19T07:26:15.189" v="207" actId="1076"/>
          <ac:cxnSpMkLst>
            <pc:docMk/>
            <pc:sldMk cId="1888460992" sldId="266"/>
            <ac:cxnSpMk id="4" creationId="{0492C643-6301-ECC4-0F2F-980BEA880917}"/>
          </ac:cxnSpMkLst>
        </pc:cxnChg>
      </pc:sldChg>
      <pc:sldChg chg="modSp mod">
        <pc:chgData name="飯田 怜那 Rena Iida" userId="c5f2cd48-684e-4da2-ad2a-99555cbe593d" providerId="ADAL" clId="{45A2B0D5-9A29-444A-9E42-A4034DA562A0}" dt="2025-11-19T07:33:15.540" v="213" actId="20577"/>
        <pc:sldMkLst>
          <pc:docMk/>
          <pc:sldMk cId="500247265" sldId="267"/>
        </pc:sldMkLst>
        <pc:spChg chg="mod">
          <ac:chgData name="飯田 怜那 Rena Iida" userId="c5f2cd48-684e-4da2-ad2a-99555cbe593d" providerId="ADAL" clId="{45A2B0D5-9A29-444A-9E42-A4034DA562A0}" dt="2025-11-19T05:52:34.384" v="86" actId="553"/>
          <ac:spMkLst>
            <pc:docMk/>
            <pc:sldMk cId="500247265" sldId="267"/>
            <ac:spMk id="3" creationId="{05E7FBAD-E0CB-906D-AFC9-02574DBB18B9}"/>
          </ac:spMkLst>
        </pc:spChg>
        <pc:spChg chg="mod">
          <ac:chgData name="飯田 怜那 Rena Iida" userId="c5f2cd48-684e-4da2-ad2a-99555cbe593d" providerId="ADAL" clId="{45A2B0D5-9A29-444A-9E42-A4034DA562A0}" dt="2025-11-19T05:52:34.384" v="86" actId="553"/>
          <ac:spMkLst>
            <pc:docMk/>
            <pc:sldMk cId="500247265" sldId="267"/>
            <ac:spMk id="5" creationId="{BEE88515-A1C4-C2B3-C067-678E09BD9020}"/>
          </ac:spMkLst>
        </pc:spChg>
        <pc:spChg chg="mod">
          <ac:chgData name="飯田 怜那 Rena Iida" userId="c5f2cd48-684e-4da2-ad2a-99555cbe593d" providerId="ADAL" clId="{45A2B0D5-9A29-444A-9E42-A4034DA562A0}" dt="2025-11-19T05:52:34.384" v="86" actId="553"/>
          <ac:spMkLst>
            <pc:docMk/>
            <pc:sldMk cId="500247265" sldId="267"/>
            <ac:spMk id="6" creationId="{C14D2C02-457E-FD7B-E0BF-F7595B1021EB}"/>
          </ac:spMkLst>
        </pc:spChg>
        <pc:spChg chg="mod">
          <ac:chgData name="飯田 怜那 Rena Iida" userId="c5f2cd48-684e-4da2-ad2a-99555cbe593d" providerId="ADAL" clId="{45A2B0D5-9A29-444A-9E42-A4034DA562A0}" dt="2025-11-19T05:52:34.384" v="86" actId="553"/>
          <ac:spMkLst>
            <pc:docMk/>
            <pc:sldMk cId="500247265" sldId="267"/>
            <ac:spMk id="7" creationId="{858B7911-42E1-E67C-0268-7CCD8D5F5241}"/>
          </ac:spMkLst>
        </pc:spChg>
        <pc:spChg chg="mod">
          <ac:chgData name="飯田 怜那 Rena Iida" userId="c5f2cd48-684e-4da2-ad2a-99555cbe593d" providerId="ADAL" clId="{45A2B0D5-9A29-444A-9E42-A4034DA562A0}" dt="2025-11-19T05:52:34.384" v="86" actId="553"/>
          <ac:spMkLst>
            <pc:docMk/>
            <pc:sldMk cId="500247265" sldId="267"/>
            <ac:spMk id="8" creationId="{263C7A6D-2F8C-D4C7-90A8-7CB916DCF0C8}"/>
          </ac:spMkLst>
        </pc:spChg>
        <pc:spChg chg="mod">
          <ac:chgData name="飯田 怜那 Rena Iida" userId="c5f2cd48-684e-4da2-ad2a-99555cbe593d" providerId="ADAL" clId="{45A2B0D5-9A29-444A-9E42-A4034DA562A0}" dt="2025-11-19T05:52:34.384" v="86" actId="553"/>
          <ac:spMkLst>
            <pc:docMk/>
            <pc:sldMk cId="500247265" sldId="267"/>
            <ac:spMk id="9" creationId="{CBD2EAD8-11FE-0A2E-6B61-D6BA78487E0A}"/>
          </ac:spMkLst>
        </pc:spChg>
        <pc:spChg chg="mod">
          <ac:chgData name="飯田 怜那 Rena Iida" userId="c5f2cd48-684e-4da2-ad2a-99555cbe593d" providerId="ADAL" clId="{45A2B0D5-9A29-444A-9E42-A4034DA562A0}" dt="2025-11-19T05:52:45.636" v="87" actId="553"/>
          <ac:spMkLst>
            <pc:docMk/>
            <pc:sldMk cId="500247265" sldId="267"/>
            <ac:spMk id="14" creationId="{72EB4617-AAD5-18FD-EF7D-50A256198ED7}"/>
          </ac:spMkLst>
        </pc:spChg>
        <pc:spChg chg="mod">
          <ac:chgData name="飯田 怜那 Rena Iida" userId="c5f2cd48-684e-4da2-ad2a-99555cbe593d" providerId="ADAL" clId="{45A2B0D5-9A29-444A-9E42-A4034DA562A0}" dt="2025-11-19T05:52:45.636" v="87" actId="553"/>
          <ac:spMkLst>
            <pc:docMk/>
            <pc:sldMk cId="500247265" sldId="267"/>
            <ac:spMk id="15" creationId="{6E353E22-E02E-3CCD-F27A-6EF4FF331AB8}"/>
          </ac:spMkLst>
        </pc:spChg>
        <pc:spChg chg="mod">
          <ac:chgData name="飯田 怜那 Rena Iida" userId="c5f2cd48-684e-4da2-ad2a-99555cbe593d" providerId="ADAL" clId="{45A2B0D5-9A29-444A-9E42-A4034DA562A0}" dt="2025-11-19T05:52:45.636" v="87" actId="553"/>
          <ac:spMkLst>
            <pc:docMk/>
            <pc:sldMk cId="500247265" sldId="267"/>
            <ac:spMk id="16" creationId="{1269919A-35C5-8594-9918-A343893E3BBB}"/>
          </ac:spMkLst>
        </pc:spChg>
        <pc:graphicFrameChg chg="mod">
          <ac:chgData name="飯田 怜那 Rena Iida" userId="c5f2cd48-684e-4da2-ad2a-99555cbe593d" providerId="ADAL" clId="{45A2B0D5-9A29-444A-9E42-A4034DA562A0}" dt="2025-11-19T07:33:15.540" v="213" actId="20577"/>
          <ac:graphicFrameMkLst>
            <pc:docMk/>
            <pc:sldMk cId="500247265" sldId="267"/>
            <ac:graphicFrameMk id="17" creationId="{CD0FE41D-2F1A-78B2-1021-19F4DE46FEC2}"/>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01047886\Desktop\DW2025\&#27083;&#25104;&#21729;&#12487;&#12540;&#12479;\(&#12464;&#12521;&#12501;)DW&#27083;&#25104;&#21729;&#12487;&#12540;&#12479;_&#23398;&#29983;2025.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01047886\Desktop\DW2025\&#27083;&#25104;&#21729;&#12487;&#12540;&#12479;\&#27083;&#25104;&#21729;&#12487;&#12540;&#12479;&#23436;&#25104;&#29256;.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1" Type="http://schemas.openxmlformats.org/officeDocument/2006/relationships/oleObject" Target="file:///C:\Users\01047886\Desktop\DW2025\&#27083;&#25104;&#21729;&#12487;&#12540;&#12479;\&#27083;&#25104;&#21729;&#12487;&#12540;&#12479;&#23436;&#25104;&#29256;.xlsx" TargetMode="External"/></Relationships>
</file>

<file path=ppt/charts/_rels/chart12.xml.rels><?xml version="1.0" encoding="UTF-8" standalone="yes"?>
<Relationships xmlns="http://schemas.openxmlformats.org/package/2006/relationships"><Relationship Id="rId3" Type="http://schemas.openxmlformats.org/officeDocument/2006/relationships/oleObject" Target="file:///C:\Users\01047886\Desktop\DW2025\&#27083;&#25104;&#21729;&#12487;&#12540;&#12479;\&#27083;&#25104;&#21729;&#12487;&#12540;&#12479;&#23436;&#25104;&#29256;.xlsx" TargetMode="External"/><Relationship Id="rId2" Type="http://schemas.microsoft.com/office/2011/relationships/chartColorStyle" Target="colors11.xml"/><Relationship Id="rId1" Type="http://schemas.microsoft.com/office/2011/relationships/chartStyle" Target="style11.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01047886\Desktop\DW2025\&#27083;&#25104;&#21729;&#12487;&#12540;&#12479;\&#27083;&#25104;&#21729;&#12487;&#12540;&#12479;&#23436;&#25104;&#29256;.xlsx" TargetMode="External"/><Relationship Id="rId2" Type="http://schemas.microsoft.com/office/2011/relationships/chartColorStyle" Target="colors12.xml"/><Relationship Id="rId1" Type="http://schemas.microsoft.com/office/2011/relationships/chartStyle" Target="style12.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01047886\Desktop\DW2025\&#27083;&#25104;&#21729;&#12487;&#12540;&#12479;\&#27083;&#25104;&#21729;&#12487;&#12540;&#12479;&#23436;&#25104;&#29256;.xlsx" TargetMode="External"/><Relationship Id="rId2" Type="http://schemas.microsoft.com/office/2011/relationships/chartColorStyle" Target="colors13.xml"/><Relationship Id="rId1" Type="http://schemas.microsoft.com/office/2011/relationships/chartStyle" Target="style13.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01047886\Desktop\DW2025\&#27083;&#25104;&#21729;&#12487;&#12540;&#12479;\&#27083;&#25104;&#21729;&#12487;&#12540;&#12479;&#23436;&#25104;&#29256;.xlsx" TargetMode="External"/><Relationship Id="rId2" Type="http://schemas.microsoft.com/office/2011/relationships/chartColorStyle" Target="colors14.xml"/><Relationship Id="rId1" Type="http://schemas.microsoft.com/office/2011/relationships/chartStyle" Target="style14.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01047886\Desktop\DW2025\&#27083;&#25104;&#21729;&#12487;&#12540;&#12479;\&#27083;&#25104;&#21729;&#12487;&#12540;&#12479;&#23436;&#25104;&#29256;.xlsx" TargetMode="External"/><Relationship Id="rId2" Type="http://schemas.microsoft.com/office/2011/relationships/chartColorStyle" Target="colors15.xml"/><Relationship Id="rId1" Type="http://schemas.microsoft.com/office/2011/relationships/chartStyle" Target="style15.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01047886\Desktop\DW2025\&#27083;&#25104;&#21729;&#12487;&#12540;&#12479;\&#27083;&#25104;&#21729;&#12487;&#12540;&#12479;&#23436;&#25104;&#29256;.xlsx" TargetMode="External"/><Relationship Id="rId2" Type="http://schemas.microsoft.com/office/2011/relationships/chartColorStyle" Target="colors16.xml"/><Relationship Id="rId1" Type="http://schemas.microsoft.com/office/2011/relationships/chartStyle" Target="style16.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01047886\Desktop\DW2025\&#27083;&#25104;&#21729;&#12487;&#12540;&#12479;\&#27083;&#25104;&#21729;&#12487;&#12540;&#12479;&#23436;&#25104;&#29256;.xlsx" TargetMode="External"/><Relationship Id="rId2" Type="http://schemas.microsoft.com/office/2011/relationships/chartColorStyle" Target="colors17.xml"/><Relationship Id="rId1" Type="http://schemas.microsoft.com/office/2011/relationships/chartStyle" Target="style17.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01047886\Desktop\DW2025\&#27083;&#25104;&#21729;&#12487;&#12540;&#12479;\&#27083;&#25104;&#21729;&#12487;&#12540;&#12479;&#23436;&#25104;&#29256;.xlsx" TargetMode="External"/><Relationship Id="rId2" Type="http://schemas.microsoft.com/office/2011/relationships/chartColorStyle" Target="colors18.xml"/><Relationship Id="rId1" Type="http://schemas.microsoft.com/office/2011/relationships/chartStyle" Target="style18.xml"/></Relationships>
</file>

<file path=ppt/charts/_rels/chart2.xml.rels><?xml version="1.0" encoding="UTF-8" standalone="yes"?>
<Relationships xmlns="http://schemas.openxmlformats.org/package/2006/relationships"><Relationship Id="rId3" Type="http://schemas.openxmlformats.org/officeDocument/2006/relationships/oleObject" Target="file:///C:\Users\01047886\Desktop\DW2025\&#27083;&#25104;&#21729;&#12487;&#12540;&#12479;\(&#12464;&#12521;&#12501;)DW&#27083;&#25104;&#21729;&#12487;&#12540;&#12479;_&#23398;&#29983;2025.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C:\Users\01047886\Desktop\DW2025\&#27083;&#25104;&#21729;&#12487;&#12540;&#12479;\&#27083;&#25104;&#21729;&#12487;&#12540;&#12479;&#23436;&#25104;&#29256;.xlsx" TargetMode="External"/><Relationship Id="rId2" Type="http://schemas.microsoft.com/office/2011/relationships/chartColorStyle" Target="colors19.xml"/><Relationship Id="rId1" Type="http://schemas.microsoft.com/office/2011/relationships/chartStyle" Target="style19.xml"/></Relationships>
</file>

<file path=ppt/charts/_rels/chart21.xml.rels><?xml version="1.0" encoding="UTF-8" standalone="yes"?>
<Relationships xmlns="http://schemas.openxmlformats.org/package/2006/relationships"><Relationship Id="rId3" Type="http://schemas.openxmlformats.org/officeDocument/2006/relationships/oleObject" Target="file:///C:\Users\01047886\Desktop\DW2025\&#27083;&#25104;&#21729;&#12487;&#12540;&#12479;\&#27083;&#25104;&#21729;&#12487;&#12540;&#12479;&#23436;&#25104;&#29256;.xlsx" TargetMode="External"/><Relationship Id="rId2" Type="http://schemas.microsoft.com/office/2011/relationships/chartColorStyle" Target="colors20.xml"/><Relationship Id="rId1" Type="http://schemas.microsoft.com/office/2011/relationships/chartStyle" Target="style20.xml"/><Relationship Id="rId4" Type="http://schemas.openxmlformats.org/officeDocument/2006/relationships/chartUserShapes" Target="../drawings/drawing1.xml"/></Relationships>
</file>

<file path=ppt/charts/_rels/chart22.xml.rels><?xml version="1.0" encoding="UTF-8" standalone="yes"?>
<Relationships xmlns="http://schemas.openxmlformats.org/package/2006/relationships"><Relationship Id="rId3" Type="http://schemas.openxmlformats.org/officeDocument/2006/relationships/oleObject" Target="file:///C:\Users\01047886\Desktop\DW2025\&#27083;&#25104;&#21729;&#12487;&#12540;&#12479;\&#27083;&#25104;&#21729;&#12487;&#12540;&#12479;&#23436;&#25104;&#29256;.xlsx" TargetMode="External"/><Relationship Id="rId2" Type="http://schemas.microsoft.com/office/2011/relationships/chartColorStyle" Target="colors21.xml"/><Relationship Id="rId1" Type="http://schemas.microsoft.com/office/2011/relationships/chartStyle" Target="style21.xml"/><Relationship Id="rId4" Type="http://schemas.openxmlformats.org/officeDocument/2006/relationships/chartUserShapes" Target="../drawings/drawing2.xml"/></Relationships>
</file>

<file path=ppt/charts/_rels/chart23.xml.rels><?xml version="1.0" encoding="UTF-8" standalone="yes"?>
<Relationships xmlns="http://schemas.openxmlformats.org/package/2006/relationships"><Relationship Id="rId3" Type="http://schemas.openxmlformats.org/officeDocument/2006/relationships/oleObject" Target="file:///C:\Users\01047886\Desktop\DW2025\&#27083;&#25104;&#21729;&#12487;&#12540;&#12479;\&#27083;&#25104;&#21729;&#12487;&#12540;&#12479;&#23436;&#25104;&#29256;.xlsx" TargetMode="External"/><Relationship Id="rId2" Type="http://schemas.microsoft.com/office/2011/relationships/chartColorStyle" Target="colors22.xml"/><Relationship Id="rId1" Type="http://schemas.microsoft.com/office/2011/relationships/chartStyle" Target="style22.xml"/><Relationship Id="rId4" Type="http://schemas.openxmlformats.org/officeDocument/2006/relationships/chartUserShapes" Target="../drawings/drawing3.xml"/></Relationships>
</file>

<file path=ppt/charts/_rels/chart24.xml.rels><?xml version="1.0" encoding="UTF-8" standalone="yes"?>
<Relationships xmlns="http://schemas.openxmlformats.org/package/2006/relationships"><Relationship Id="rId3" Type="http://schemas.openxmlformats.org/officeDocument/2006/relationships/oleObject" Target="file:///C:\Users\01047886\Desktop\DW2025\&#27083;&#25104;&#21729;&#12487;&#12540;&#12479;\&#27083;&#25104;&#21729;&#12487;&#12540;&#12479;&#23436;&#25104;&#29256;.xlsx" TargetMode="External"/><Relationship Id="rId2" Type="http://schemas.microsoft.com/office/2011/relationships/chartColorStyle" Target="colors23.xml"/><Relationship Id="rId1" Type="http://schemas.microsoft.com/office/2011/relationships/chartStyle" Target="style23.xml"/></Relationships>
</file>

<file path=ppt/charts/_rels/chart25.xml.rels><?xml version="1.0" encoding="UTF-8" standalone="yes"?>
<Relationships xmlns="http://schemas.openxmlformats.org/package/2006/relationships"><Relationship Id="rId3" Type="http://schemas.openxmlformats.org/officeDocument/2006/relationships/oleObject" Target="file:///\\j-25fs01.clnet.local\dept\&#12480;&#12452;&#12496;&#12540;&#12471;&#12486;&#12451;&#12539;&#12469;&#12473;&#12486;&#12490;&#12499;&#12522;&#12486;&#12451;&#25512;&#36914;&#23460;\&#12480;&#12452;&#12496;&#12540;&#12471;&#12486;&#12451;&#25512;&#36914;&#23460;\&#9733;&#9733;2025\2025&#27083;&#25104;&#21729;&#12487;&#12540;&#12479;\&#32887;&#21729;.xlsx" TargetMode="External"/><Relationship Id="rId2" Type="http://schemas.microsoft.com/office/2011/relationships/chartColorStyle" Target="colors24.xml"/><Relationship Id="rId1" Type="http://schemas.microsoft.com/office/2011/relationships/chartStyle" Target="style24.xml"/><Relationship Id="rId4" Type="http://schemas.openxmlformats.org/officeDocument/2006/relationships/chartUserShapes" Target="../drawings/drawing4.xml"/></Relationships>
</file>

<file path=ppt/charts/_rels/chart3.xml.rels><?xml version="1.0" encoding="UTF-8" standalone="yes"?>
<Relationships xmlns="http://schemas.openxmlformats.org/package/2006/relationships"><Relationship Id="rId3" Type="http://schemas.openxmlformats.org/officeDocument/2006/relationships/oleObject" Target="file:///C:\Users\01047886\Desktop\DW2025\&#27083;&#25104;&#21729;&#12487;&#12540;&#12479;\&#32887;&#21729;.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01047886\Desktop\DW2025\&#27083;&#25104;&#21729;&#12487;&#12540;&#12479;\(&#12464;&#12521;&#12501;)DW&#27083;&#25104;&#21729;&#12487;&#12540;&#12479;_&#23398;&#29983;2025.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01047886\Desktop\DW2025\&#27083;&#25104;&#21729;&#12487;&#12540;&#12479;\&#12480;&#12452;&#12496;&#12540;&#12471;&#12486;&#12451;&#12454;&#12451;&#12540;&#12463;&#8215;&#25945;&#21729;&#12487;&#12540;&#12479;\&#9632;(Jinji)&#22269;&#31821;.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01047886\Desktop\DW2025\&#27083;&#25104;&#21729;&#12487;&#12540;&#12479;\(&#12464;&#12521;&#12501;)DW&#27083;&#25104;&#21729;&#12487;&#12540;&#12479;_&#23398;&#29983;2025.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j-25fs01.clnet.local\dept\&#12480;&#12452;&#12496;&#12540;&#12471;&#12486;&#12451;&#12539;&#12469;&#12473;&#12486;&#12490;&#12499;&#12522;&#12486;&#12451;&#25512;&#36914;&#23460;\&#12480;&#12452;&#12496;&#12540;&#12471;&#12486;&#12451;&#25512;&#36914;&#23460;\&#9733;&#9733;2025\2025&#27083;&#25104;&#21729;&#12487;&#12540;&#12479;\&#12480;&#12452;&#12496;&#12540;&#12471;&#12486;&#12451;&#12454;&#12451;&#12540;&#12463;&#8215;&#25945;&#21729;&#12487;&#12540;&#12479;\&#9632;(Jinji)&#22269;&#31821;&#12304;&#38306;&#25968;&#12354;&#12426;&#12305;.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01047886\Desktop\DW2025\&#27083;&#25104;&#21729;&#12487;&#12540;&#12479;\&#27083;&#25104;&#21729;&#12487;&#12540;&#12479;&#23436;&#25104;&#29256;.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01047886\Desktop\DW2025\&#27083;&#25104;&#21729;&#12487;&#12540;&#12479;\&#27083;&#25104;&#21729;&#12487;&#12540;&#12479;&#23436;&#25104;&#29256;.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lang="ja-JP" sz="1400" b="0" i="0" u="none" strike="noStrike" kern="1200" spc="0" baseline="0">
                <a:solidFill>
                  <a:prstClr val="black">
                    <a:lumMod val="65000"/>
                    <a:lumOff val="35000"/>
                  </a:prstClr>
                </a:solidFill>
                <a:latin typeface="+mn-lt"/>
                <a:ea typeface="+mn-ea"/>
                <a:cs typeface="+mn-cs"/>
              </a:defRPr>
            </a:pPr>
            <a:r>
              <a:rPr lang="ja-JP" altLang="en-US" sz="1400" b="1">
                <a:solidFill>
                  <a:schemeClr val="tx1"/>
                </a:solidFill>
                <a:latin typeface="Noto Sans JP" panose="020B0200000000000000" pitchFamily="50" charset="-128"/>
                <a:ea typeface="Noto Sans JP" panose="020B0200000000000000" pitchFamily="50" charset="-128"/>
              </a:rPr>
              <a:t>学部　外国籍学生割合</a:t>
            </a:r>
            <a:br>
              <a:rPr lang="ja-JP" altLang="en-US" sz="2800" b="1"/>
            </a:br>
            <a:r>
              <a:rPr lang="en-US" altLang="ja-JP" sz="1200" b="0">
                <a:latin typeface="Arial" panose="020B0604020202020204" pitchFamily="34" charset="0"/>
                <a:cs typeface="Arial" panose="020B0604020202020204" pitchFamily="34" charset="0"/>
              </a:rPr>
              <a:t>Ratio of Foreign National Undergraduate Students</a:t>
            </a:r>
            <a:br>
              <a:rPr lang="en-US" altLang="ja-JP"/>
            </a:br>
            <a:r>
              <a:rPr lang="en-US" altLang="ja-JP" sz="900">
                <a:latin typeface="Noto Sans JP" panose="020B0200000000000000" pitchFamily="50" charset="-128"/>
                <a:ea typeface="Noto Sans JP" panose="020B0200000000000000" pitchFamily="50" charset="-128"/>
              </a:rPr>
              <a:t>(</a:t>
            </a:r>
            <a:r>
              <a:rPr lang="ja-JP" altLang="en-US" sz="900">
                <a:latin typeface="Noto Sans JP" panose="020B0200000000000000" pitchFamily="50" charset="-128"/>
                <a:ea typeface="Noto Sans JP" panose="020B0200000000000000" pitchFamily="50" charset="-128"/>
              </a:rPr>
              <a:t>正規生</a:t>
            </a:r>
            <a:r>
              <a:rPr lang="en-US" altLang="ja-JP" sz="900">
                <a:latin typeface="Arial" panose="020B0604020202020204" pitchFamily="34" charset="0"/>
                <a:ea typeface="Noto Sans JP" panose="020B0200000000000000" pitchFamily="50" charset="-128"/>
                <a:cs typeface="Arial" panose="020B0604020202020204" pitchFamily="34" charset="0"/>
              </a:rPr>
              <a:t>Degree Students</a:t>
            </a:r>
            <a:r>
              <a:rPr lang="en-US" altLang="ja-JP" sz="900">
                <a:latin typeface="Noto Sans JP" panose="020B0200000000000000" pitchFamily="50" charset="-128"/>
                <a:ea typeface="Noto Sans JP" panose="020B0200000000000000" pitchFamily="50" charset="-128"/>
              </a:rPr>
              <a:t>: 12,419</a:t>
            </a:r>
            <a:r>
              <a:rPr lang="ja-JP" altLang="ja-JP" sz="900">
                <a:latin typeface="Noto Sans JP" panose="020B0200000000000000" pitchFamily="50" charset="-128"/>
                <a:ea typeface="Noto Sans JP" panose="020B0200000000000000" pitchFamily="50" charset="-128"/>
              </a:rPr>
              <a:t>名</a:t>
            </a:r>
            <a:r>
              <a:rPr lang="en-US" altLang="ja-JP" sz="900">
                <a:latin typeface="Noto Sans JP" panose="020B0200000000000000" pitchFamily="50" charset="-128"/>
                <a:ea typeface="Noto Sans JP" panose="020B0200000000000000" pitchFamily="50" charset="-128"/>
              </a:rPr>
              <a:t>)</a:t>
            </a:r>
            <a:endParaRPr lang="ja-JP" altLang="en-US" b="1">
              <a:latin typeface="Noto Sans JP" panose="020B0200000000000000" pitchFamily="50" charset="-128"/>
              <a:ea typeface="Noto Sans JP" panose="020B0200000000000000" pitchFamily="50" charset="-128"/>
            </a:endParaRPr>
          </a:p>
        </c:rich>
      </c:tx>
      <c:layout>
        <c:manualLayout>
          <c:xMode val="edge"/>
          <c:yMode val="edge"/>
          <c:x val="0.20654279647844248"/>
          <c:y val="3.9775553108815982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lang="ja-JP" sz="1400" b="0" i="0" u="none" strike="noStrike" kern="1200" spc="0" baseline="0">
              <a:solidFill>
                <a:prstClr val="black">
                  <a:lumMod val="65000"/>
                  <a:lumOff val="35000"/>
                </a:prstClr>
              </a:solidFill>
              <a:latin typeface="+mn-lt"/>
              <a:ea typeface="+mn-ea"/>
              <a:cs typeface="+mn-cs"/>
            </a:defRPr>
          </a:pPr>
          <a:endParaRPr lang="ja-JP" altLang="en-US"/>
        </a:p>
      </c:txPr>
    </c:title>
    <c:autoTitleDeleted val="0"/>
    <c:plotArea>
      <c:layout>
        <c:manualLayout>
          <c:layoutTarget val="inner"/>
          <c:xMode val="edge"/>
          <c:yMode val="edge"/>
          <c:x val="0.23146391515733872"/>
          <c:y val="0.37106093460314271"/>
          <c:w val="0.51005666570334673"/>
          <c:h val="0.55429604242443864"/>
        </c:manualLayout>
      </c:layout>
      <c:pieChart>
        <c:varyColors val="1"/>
        <c:ser>
          <c:idx val="0"/>
          <c:order val="0"/>
          <c:dPt>
            <c:idx val="0"/>
            <c:bubble3D val="0"/>
            <c:spPr>
              <a:pattFill prst="dotDmnd">
                <a:fgClr>
                  <a:schemeClr val="bg1"/>
                </a:fgClr>
                <a:bgClr>
                  <a:srgbClr val="ED7D31"/>
                </a:bgClr>
              </a:pattFill>
              <a:ln w="19050">
                <a:solidFill>
                  <a:schemeClr val="lt1"/>
                </a:solidFill>
              </a:ln>
              <a:effectLst/>
            </c:spPr>
            <c:extLst>
              <c:ext xmlns:c16="http://schemas.microsoft.com/office/drawing/2014/chart" uri="{C3380CC4-5D6E-409C-BE32-E72D297353CC}">
                <c16:uniqueId val="{00000001-A985-4B87-B2B4-E372944D93C1}"/>
              </c:ext>
            </c:extLst>
          </c:dPt>
          <c:dPt>
            <c:idx val="1"/>
            <c:bubble3D val="0"/>
            <c:spPr>
              <a:solidFill>
                <a:srgbClr val="4472C4"/>
              </a:solidFill>
              <a:ln w="19050">
                <a:solidFill>
                  <a:schemeClr val="lt1"/>
                </a:solidFill>
              </a:ln>
              <a:effectLst/>
            </c:spPr>
            <c:extLst>
              <c:ext xmlns:c16="http://schemas.microsoft.com/office/drawing/2014/chart" uri="{C3380CC4-5D6E-409C-BE32-E72D297353CC}">
                <c16:uniqueId val="{00000003-A985-4B87-B2B4-E372944D93C1}"/>
              </c:ext>
            </c:extLst>
          </c:dPt>
          <c:dLbls>
            <c:dLbl>
              <c:idx val="1"/>
              <c:layout>
                <c:manualLayout>
                  <c:x val="-0.18746814890313715"/>
                  <c:y val="7.6218946350574926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A985-4B87-B2B4-E372944D93C1}"/>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国籍円グラフ!$B$20:$B$21</c:f>
              <c:strCache>
                <c:ptCount val="2"/>
                <c:pt idx="0">
                  <c:v>日本国籍</c:v>
                </c:pt>
                <c:pt idx="1">
                  <c:v>外国籍</c:v>
                </c:pt>
              </c:strCache>
            </c:strRef>
          </c:cat>
          <c:val>
            <c:numRef>
              <c:f>国籍円グラフ!$C$20:$C$21</c:f>
              <c:numCache>
                <c:formatCode>General</c:formatCode>
                <c:ptCount val="2"/>
                <c:pt idx="0">
                  <c:v>12419</c:v>
                </c:pt>
                <c:pt idx="1">
                  <c:v>593</c:v>
                </c:pt>
              </c:numCache>
            </c:numRef>
          </c:val>
          <c:extLst>
            <c:ext xmlns:c16="http://schemas.microsoft.com/office/drawing/2014/chart" uri="{C3380CC4-5D6E-409C-BE32-E72D297353CC}">
              <c16:uniqueId val="{00000004-A985-4B87-B2B4-E372944D93C1}"/>
            </c:ext>
          </c:extLst>
        </c:ser>
        <c:dLbls>
          <c:showLegendKey val="0"/>
          <c:showVal val="0"/>
          <c:showCatName val="0"/>
          <c:showSerName val="0"/>
          <c:showPercent val="0"/>
          <c:showBubbleSize val="0"/>
          <c:showLeaderLines val="1"/>
        </c:dLbls>
        <c:firstSliceAng val="0"/>
      </c:pieChart>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600" b="1" i="0" u="none" strike="noStrike" kern="1200" baseline="0">
                <a:solidFill>
                  <a:schemeClr val="dk1">
                    <a:lumMod val="65000"/>
                    <a:lumOff val="35000"/>
                  </a:schemeClr>
                </a:solidFill>
                <a:latin typeface="+mn-lt"/>
                <a:ea typeface="+mn-ea"/>
                <a:cs typeface="+mn-cs"/>
              </a:defRPr>
            </a:pPr>
            <a:r>
              <a:rPr lang="ja-JP" sz="1400">
                <a:solidFill>
                  <a:schemeClr val="tx1"/>
                </a:solidFill>
                <a:latin typeface="Noto Sans JP" panose="020B0200000000000000" pitchFamily="50" charset="-128"/>
                <a:ea typeface="Noto Sans JP" panose="020B0200000000000000" pitchFamily="50" charset="-128"/>
              </a:rPr>
              <a:t>法学部</a:t>
            </a:r>
            <a:br>
              <a:rPr lang="en-US" sz="1600">
                <a:solidFill>
                  <a:schemeClr val="tx1"/>
                </a:solidFill>
                <a:latin typeface="Noto Sans JP" panose="020B0200000000000000" pitchFamily="50" charset="-128"/>
                <a:ea typeface="Noto Sans JP" panose="020B0200000000000000" pitchFamily="50" charset="-128"/>
              </a:rPr>
            </a:br>
            <a:r>
              <a:rPr lang="en-US" sz="1400" b="0">
                <a:solidFill>
                  <a:schemeClr val="tx1"/>
                </a:solidFill>
                <a:latin typeface="Arial" panose="020B0604020202020204" pitchFamily="34" charset="0"/>
                <a:cs typeface="Arial" panose="020B0604020202020204" pitchFamily="34" charset="0"/>
              </a:rPr>
              <a:t>Faculty of Law</a:t>
            </a:r>
            <a:br>
              <a:rPr lang="en-US" sz="1400" b="0">
                <a:solidFill>
                  <a:schemeClr val="tx1"/>
                </a:solidFill>
                <a:latin typeface="Arial" panose="020B0604020202020204" pitchFamily="34" charset="0"/>
                <a:cs typeface="Arial" panose="020B0604020202020204" pitchFamily="34" charset="0"/>
              </a:rPr>
            </a:br>
            <a:r>
              <a:rPr lang="en-US" sz="1400" b="0">
                <a:solidFill>
                  <a:schemeClr val="tx1"/>
                </a:solidFill>
                <a:latin typeface="Arial" panose="020B0604020202020204" pitchFamily="34" charset="0"/>
                <a:cs typeface="Arial" panose="020B0604020202020204" pitchFamily="34" charset="0"/>
              </a:rPr>
              <a:t>(1,413</a:t>
            </a:r>
            <a:r>
              <a:rPr lang="ja-JP" sz="1400" b="0">
                <a:solidFill>
                  <a:schemeClr val="tx1"/>
                </a:solidFill>
                <a:latin typeface="Arial" panose="020B0604020202020204" pitchFamily="34" charset="0"/>
                <a:cs typeface="Arial" panose="020B0604020202020204" pitchFamily="34" charset="0"/>
              </a:rPr>
              <a:t>名</a:t>
            </a:r>
            <a:r>
              <a:rPr lang="en-US" sz="1400" b="0">
                <a:solidFill>
                  <a:schemeClr val="tx1"/>
                </a:solidFill>
                <a:latin typeface="Arial" panose="020B0604020202020204" pitchFamily="34" charset="0"/>
                <a:cs typeface="Arial" panose="020B0604020202020204" pitchFamily="34" charset="0"/>
              </a:rPr>
              <a:t>)</a:t>
            </a:r>
            <a:endParaRPr lang="ja-JP" sz="1200" b="0">
              <a:solidFill>
                <a:schemeClr val="tx1"/>
              </a:solidFill>
              <a:latin typeface="Arial" panose="020B0604020202020204" pitchFamily="34" charset="0"/>
              <a:cs typeface="Arial" panose="020B0604020202020204" pitchFamily="34" charset="0"/>
            </a:endParaRPr>
          </a:p>
        </c:rich>
      </c:tx>
      <c:layout>
        <c:manualLayout>
          <c:xMode val="edge"/>
          <c:yMode val="edge"/>
          <c:x val="0.37558591899488658"/>
          <c:y val="0"/>
        </c:manualLayout>
      </c:layout>
      <c:overlay val="0"/>
      <c:spPr>
        <a:noFill/>
        <a:ln>
          <a:noFill/>
        </a:ln>
        <a:effectLst/>
      </c:spPr>
      <c:txPr>
        <a:bodyPr rot="0" spcFirstLastPara="1" vertOverflow="ellipsis" vert="horz" wrap="square" anchor="ctr" anchorCtr="1"/>
        <a:lstStyle/>
        <a:p>
          <a:pPr>
            <a:defRPr lang="ja-JP" sz="1600" b="1" i="0" u="none" strike="noStrike" kern="1200" baseline="0">
              <a:solidFill>
                <a:schemeClr val="dk1">
                  <a:lumMod val="65000"/>
                  <a:lumOff val="35000"/>
                </a:schemeClr>
              </a:solidFill>
              <a:latin typeface="+mn-lt"/>
              <a:ea typeface="+mn-ea"/>
              <a:cs typeface="+mn-cs"/>
            </a:defRPr>
          </a:pPr>
          <a:endParaRPr lang="ja-JP"/>
        </a:p>
      </c:txPr>
    </c:title>
    <c:autoTitleDeleted val="0"/>
    <c:plotArea>
      <c:layout>
        <c:manualLayout>
          <c:layoutTarget val="inner"/>
          <c:xMode val="edge"/>
          <c:yMode val="edge"/>
          <c:x val="0.22249437876022413"/>
          <c:y val="0.26673874435403305"/>
          <c:w val="0.65602836879432624"/>
          <c:h val="0.48991876669336426"/>
        </c:manualLayout>
      </c:layout>
      <c:pieChart>
        <c:varyColors val="1"/>
        <c:ser>
          <c:idx val="0"/>
          <c:order val="0"/>
          <c:tx>
            <c:strRef>
              <c:f>[出身地.xlsx]法学部!$A$2</c:f>
              <c:strCache>
                <c:ptCount val="1"/>
                <c:pt idx="0">
                  <c:v>法学部</c:v>
                </c:pt>
              </c:strCache>
            </c:strRef>
          </c:tx>
          <c:spPr>
            <a:ln w="19050">
              <a:solidFill>
                <a:schemeClr val="bg1"/>
              </a:solidFill>
            </a:ln>
            <a:effectLst/>
          </c:spPr>
          <c:dPt>
            <c:idx val="0"/>
            <c:bubble3D val="0"/>
            <c:spPr>
              <a:pattFill prst="pct5">
                <a:fgClr>
                  <a:srgbClr val="00B050"/>
                </a:fgClr>
                <a:bgClr>
                  <a:srgbClr val="92D050"/>
                </a:bgClr>
              </a:pattFill>
              <a:ln w="19050">
                <a:solidFill>
                  <a:schemeClr val="bg1"/>
                </a:solidFill>
              </a:ln>
              <a:effectLst/>
            </c:spPr>
            <c:extLst>
              <c:ext xmlns:c16="http://schemas.microsoft.com/office/drawing/2014/chart" uri="{C3380CC4-5D6E-409C-BE32-E72D297353CC}">
                <c16:uniqueId val="{00000001-3779-4850-884F-3A6179AB8577}"/>
              </c:ext>
            </c:extLst>
          </c:dPt>
          <c:dPt>
            <c:idx val="1"/>
            <c:bubble3D val="0"/>
            <c:spPr>
              <a:solidFill>
                <a:srgbClr val="7030A0"/>
              </a:solidFill>
              <a:ln w="19050">
                <a:solidFill>
                  <a:schemeClr val="bg1"/>
                </a:solidFill>
              </a:ln>
              <a:effectLst/>
            </c:spPr>
            <c:extLst>
              <c:ext xmlns:c16="http://schemas.microsoft.com/office/drawing/2014/chart" uri="{C3380CC4-5D6E-409C-BE32-E72D297353CC}">
                <c16:uniqueId val="{00000003-3779-4850-884F-3A6179AB8577}"/>
              </c:ext>
            </c:extLst>
          </c:dPt>
          <c:dPt>
            <c:idx val="2"/>
            <c:bubble3D val="0"/>
            <c:spPr>
              <a:pattFill prst="dotDmnd">
                <a:fgClr>
                  <a:srgbClr val="F8CBAD"/>
                </a:fgClr>
                <a:bgClr>
                  <a:srgbClr val="ED7D31"/>
                </a:bgClr>
              </a:pattFill>
              <a:ln w="19050">
                <a:solidFill>
                  <a:schemeClr val="bg1"/>
                </a:solidFill>
              </a:ln>
              <a:effectLst/>
            </c:spPr>
            <c:extLst>
              <c:ext xmlns:c16="http://schemas.microsoft.com/office/drawing/2014/chart" uri="{C3380CC4-5D6E-409C-BE32-E72D297353CC}">
                <c16:uniqueId val="{00000005-3779-4850-884F-3A6179AB8577}"/>
              </c:ext>
            </c:extLst>
          </c:dPt>
          <c:dPt>
            <c:idx val="3"/>
            <c:bubble3D val="0"/>
            <c:spPr>
              <a:solidFill>
                <a:srgbClr val="00B0F0"/>
              </a:solidFill>
              <a:ln w="19050">
                <a:solidFill>
                  <a:schemeClr val="bg1"/>
                </a:solidFill>
              </a:ln>
              <a:effectLst/>
            </c:spPr>
            <c:extLst>
              <c:ext xmlns:c16="http://schemas.microsoft.com/office/drawing/2014/chart" uri="{C3380CC4-5D6E-409C-BE32-E72D297353CC}">
                <c16:uniqueId val="{00000007-3779-4850-884F-3A6179AB8577}"/>
              </c:ext>
            </c:extLst>
          </c:dPt>
          <c:dPt>
            <c:idx val="4"/>
            <c:bubble3D val="0"/>
            <c:spPr>
              <a:solidFill>
                <a:srgbClr val="FFC000"/>
              </a:solidFill>
              <a:ln w="19050">
                <a:solidFill>
                  <a:schemeClr val="bg1"/>
                </a:solidFill>
              </a:ln>
              <a:effectLst/>
            </c:spPr>
            <c:extLst>
              <c:ext xmlns:c16="http://schemas.microsoft.com/office/drawing/2014/chart" uri="{C3380CC4-5D6E-409C-BE32-E72D297353CC}">
                <c16:uniqueId val="{00000009-3779-4850-884F-3A6179AB8577}"/>
              </c:ext>
            </c:extLst>
          </c:dPt>
          <c:dPt>
            <c:idx val="5"/>
            <c:bubble3D val="0"/>
            <c:spPr>
              <a:solidFill>
                <a:srgbClr val="0070C0"/>
              </a:solidFill>
              <a:ln w="19050">
                <a:solidFill>
                  <a:schemeClr val="bg1"/>
                </a:solidFill>
              </a:ln>
              <a:effectLst/>
            </c:spPr>
            <c:extLst>
              <c:ext xmlns:c16="http://schemas.microsoft.com/office/drawing/2014/chart" uri="{C3380CC4-5D6E-409C-BE32-E72D297353CC}">
                <c16:uniqueId val="{0000000B-3779-4850-884F-3A6179AB8577}"/>
              </c:ext>
            </c:extLst>
          </c:dPt>
          <c:dPt>
            <c:idx val="6"/>
            <c:bubble3D val="0"/>
            <c:spPr>
              <a:solidFill>
                <a:srgbClr val="E86EBC"/>
              </a:solidFill>
              <a:ln w="19050">
                <a:solidFill>
                  <a:schemeClr val="bg1"/>
                </a:solidFill>
              </a:ln>
              <a:effectLst/>
            </c:spPr>
            <c:extLst>
              <c:ext xmlns:c16="http://schemas.microsoft.com/office/drawing/2014/chart" uri="{C3380CC4-5D6E-409C-BE32-E72D297353CC}">
                <c16:uniqueId val="{0000000D-3779-4850-884F-3A6179AB8577}"/>
              </c:ext>
            </c:extLst>
          </c:dPt>
          <c:dPt>
            <c:idx val="7"/>
            <c:bubble3D val="0"/>
            <c:spPr>
              <a:solidFill>
                <a:srgbClr val="00B050"/>
              </a:solidFill>
              <a:ln w="19050">
                <a:solidFill>
                  <a:schemeClr val="bg1"/>
                </a:solidFill>
              </a:ln>
              <a:effectLst/>
            </c:spPr>
            <c:extLst>
              <c:ext xmlns:c16="http://schemas.microsoft.com/office/drawing/2014/chart" uri="{C3380CC4-5D6E-409C-BE32-E72D297353CC}">
                <c16:uniqueId val="{0000000F-3779-4850-884F-3A6179AB8577}"/>
              </c:ext>
            </c:extLst>
          </c:dPt>
          <c:dPt>
            <c:idx val="8"/>
            <c:bubble3D val="0"/>
            <c:spPr>
              <a:pattFill prst="pct90">
                <a:fgClr>
                  <a:srgbClr val="BF9000"/>
                </a:fgClr>
                <a:bgClr>
                  <a:schemeClr val="bg1"/>
                </a:bgClr>
              </a:pattFill>
              <a:ln w="19050">
                <a:solidFill>
                  <a:schemeClr val="bg1"/>
                </a:solidFill>
              </a:ln>
              <a:effectLst/>
            </c:spPr>
            <c:extLst>
              <c:ext xmlns:c16="http://schemas.microsoft.com/office/drawing/2014/chart" uri="{C3380CC4-5D6E-409C-BE32-E72D297353CC}">
                <c16:uniqueId val="{00000011-3779-4850-884F-3A6179AB8577}"/>
              </c:ext>
            </c:extLst>
          </c:dPt>
          <c:dLbls>
            <c:dLbl>
              <c:idx val="0"/>
              <c:layout>
                <c:manualLayout>
                  <c:x val="-3.7832143505489552E-2"/>
                  <c:y val="-2.1832708612607714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3779-4850-884F-3A6179AB8577}"/>
                </c:ext>
              </c:extLst>
            </c:dLbl>
            <c:dLbl>
              <c:idx val="1"/>
              <c:layout>
                <c:manualLayout>
                  <c:x val="8.4327986485773485E-2"/>
                  <c:y val="2.4300070868091429E-3"/>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3779-4850-884F-3A6179AB8577}"/>
                </c:ext>
              </c:extLst>
            </c:dLbl>
            <c:dLbl>
              <c:idx val="5"/>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6="http://schemas.microsoft.com/office/drawing/2014/chart" uri="{C3380CC4-5D6E-409C-BE32-E72D297353CC}">
                  <c16:uniqueId val="{0000000B-3779-4850-884F-3A6179AB8577}"/>
                </c:ext>
              </c:extLst>
            </c:dLbl>
            <c:dLbl>
              <c:idx val="6"/>
              <c:layout>
                <c:manualLayout>
                  <c:x val="3.0561512257776289E-2"/>
                  <c:y val="-1.2501217238050893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3779-4850-884F-3A6179AB8577}"/>
                </c:ext>
              </c:extLst>
            </c:dLbl>
            <c:dLbl>
              <c:idx val="8"/>
              <c:layout>
                <c:manualLayout>
                  <c:x val="-9.5107233551147988E-2"/>
                  <c:y val="-6.3159791390260039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11-3779-4850-884F-3A6179AB8577}"/>
                </c:ext>
              </c:extLst>
            </c:dLbl>
            <c:numFmt formatCode="0.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[出身地.xlsx]法学部!$B$1:$J$1</c:f>
              <c:strCache>
                <c:ptCount val="9"/>
                <c:pt idx="0">
                  <c:v>北海道</c:v>
                </c:pt>
                <c:pt idx="1">
                  <c:v>東北</c:v>
                </c:pt>
                <c:pt idx="2">
                  <c:v>関東</c:v>
                </c:pt>
                <c:pt idx="3">
                  <c:v>中部</c:v>
                </c:pt>
                <c:pt idx="4">
                  <c:v>関西</c:v>
                </c:pt>
                <c:pt idx="5">
                  <c:v>中国</c:v>
                </c:pt>
                <c:pt idx="6">
                  <c:v>四国</c:v>
                </c:pt>
                <c:pt idx="7">
                  <c:v>九州</c:v>
                </c:pt>
                <c:pt idx="8">
                  <c:v>その他</c:v>
                </c:pt>
              </c:strCache>
            </c:strRef>
          </c:cat>
          <c:val>
            <c:numRef>
              <c:f>[出身地.xlsx]法学部!$B$2:$J$2</c:f>
              <c:numCache>
                <c:formatCode>General</c:formatCode>
                <c:ptCount val="9"/>
                <c:pt idx="0">
                  <c:v>25</c:v>
                </c:pt>
                <c:pt idx="1">
                  <c:v>30</c:v>
                </c:pt>
                <c:pt idx="2">
                  <c:v>970</c:v>
                </c:pt>
                <c:pt idx="3">
                  <c:v>116</c:v>
                </c:pt>
                <c:pt idx="4">
                  <c:v>101</c:v>
                </c:pt>
                <c:pt idx="5">
                  <c:v>15</c:v>
                </c:pt>
                <c:pt idx="6">
                  <c:v>10</c:v>
                </c:pt>
                <c:pt idx="7">
                  <c:v>73</c:v>
                </c:pt>
                <c:pt idx="8">
                  <c:v>73</c:v>
                </c:pt>
              </c:numCache>
            </c:numRef>
          </c:val>
          <c:extLst>
            <c:ext xmlns:c16="http://schemas.microsoft.com/office/drawing/2014/chart" uri="{C3380CC4-5D6E-409C-BE32-E72D297353CC}">
              <c16:uniqueId val="{00000012-3779-4850-884F-3A6179AB8577}"/>
            </c:ext>
          </c:extLst>
        </c:ser>
        <c:dLbls>
          <c:dLblPos val="inEnd"/>
          <c:showLegendKey val="0"/>
          <c:showVal val="0"/>
          <c:showCatName val="0"/>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800" b="1" i="0" u="none" strike="noStrike" kern="1200" baseline="0">
                <a:solidFill>
                  <a:schemeClr val="dk1">
                    <a:lumMod val="65000"/>
                    <a:lumOff val="35000"/>
                  </a:schemeClr>
                </a:solidFill>
                <a:latin typeface="+mn-lt"/>
                <a:ea typeface="+mn-ea"/>
                <a:cs typeface="+mn-cs"/>
              </a:defRPr>
            </a:pPr>
            <a:r>
              <a:rPr lang="ja-JP" sz="1400">
                <a:solidFill>
                  <a:schemeClr val="tx1"/>
                </a:solidFill>
                <a:latin typeface="Noto Sans JP" panose="020B0200000000000000" pitchFamily="50" charset="-128"/>
                <a:ea typeface="Noto Sans JP" panose="020B0200000000000000" pitchFamily="50" charset="-128"/>
              </a:rPr>
              <a:t>総合人間科学部</a:t>
            </a:r>
            <a:br>
              <a:rPr lang="en-US" sz="1200"/>
            </a:br>
            <a:r>
              <a:rPr lang="en-US" sz="1400" b="0">
                <a:solidFill>
                  <a:schemeClr val="tx1"/>
                </a:solidFill>
                <a:latin typeface="Arial" panose="020B0604020202020204" pitchFamily="34" charset="0"/>
                <a:cs typeface="Arial" panose="020B0604020202020204" pitchFamily="34" charset="0"/>
              </a:rPr>
              <a:t>Faculty of Human Science</a:t>
            </a:r>
            <a:br>
              <a:rPr lang="en-US" sz="1400" b="0">
                <a:solidFill>
                  <a:schemeClr val="tx1"/>
                </a:solidFill>
                <a:latin typeface="Arial" panose="020B0604020202020204" pitchFamily="34" charset="0"/>
                <a:cs typeface="Arial" panose="020B0604020202020204" pitchFamily="34" charset="0"/>
              </a:rPr>
            </a:br>
            <a:r>
              <a:rPr lang="en-US" sz="1400" b="0">
                <a:solidFill>
                  <a:schemeClr val="tx1"/>
                </a:solidFill>
                <a:latin typeface="Arial" panose="020B0604020202020204" pitchFamily="34" charset="0"/>
                <a:cs typeface="Arial" panose="020B0604020202020204" pitchFamily="34" charset="0"/>
              </a:rPr>
              <a:t>(1,325</a:t>
            </a:r>
            <a:r>
              <a:rPr lang="ja-JP" sz="1400" b="0">
                <a:solidFill>
                  <a:schemeClr val="tx1"/>
                </a:solidFill>
                <a:latin typeface="Arial" panose="020B0604020202020204" pitchFamily="34" charset="0"/>
                <a:cs typeface="Arial" panose="020B0604020202020204" pitchFamily="34" charset="0"/>
              </a:rPr>
              <a:t>名</a:t>
            </a:r>
            <a:r>
              <a:rPr lang="en-US" sz="1400" b="0">
                <a:solidFill>
                  <a:schemeClr val="tx1"/>
                </a:solidFill>
                <a:latin typeface="Arial" panose="020B0604020202020204" pitchFamily="34" charset="0"/>
                <a:cs typeface="Arial" panose="020B0604020202020204" pitchFamily="34" charset="0"/>
              </a:rPr>
              <a:t>)</a:t>
            </a:r>
            <a:endParaRPr lang="ja-JP" sz="1200" b="0">
              <a:solidFill>
                <a:schemeClr val="tx1"/>
              </a:solidFill>
              <a:latin typeface="Arial" panose="020B0604020202020204" pitchFamily="34" charset="0"/>
              <a:cs typeface="Arial" panose="020B0604020202020204" pitchFamily="34" charset="0"/>
            </a:endParaRPr>
          </a:p>
        </c:rich>
      </c:tx>
      <c:layout>
        <c:manualLayout>
          <c:xMode val="edge"/>
          <c:yMode val="edge"/>
          <c:x val="0.23753947612741963"/>
          <c:y val="2.14612340265894E-2"/>
        </c:manualLayout>
      </c:layout>
      <c:overlay val="0"/>
      <c:spPr>
        <a:noFill/>
        <a:ln>
          <a:noFill/>
        </a:ln>
        <a:effectLst/>
      </c:spPr>
    </c:title>
    <c:autoTitleDeleted val="0"/>
    <c:plotArea>
      <c:layout/>
      <c:pieChart>
        <c:varyColors val="1"/>
        <c:ser>
          <c:idx val="1"/>
          <c:order val="0"/>
          <c:tx>
            <c:strRef>
              <c:f>学部生の出身校所在地!$A$32</c:f>
              <c:strCache>
                <c:ptCount val="1"/>
                <c:pt idx="0">
                  <c:v>総合人間学部</c:v>
                </c:pt>
              </c:strCache>
            </c:strRef>
          </c:tx>
          <c:spPr>
            <a:ln w="19050">
              <a:solidFill>
                <a:schemeClr val="bg1"/>
              </a:solidFill>
            </a:ln>
          </c:spPr>
          <c:dPt>
            <c:idx val="0"/>
            <c:bubble3D val="0"/>
            <c:spPr>
              <a:pattFill prst="pct5">
                <a:fgClr>
                  <a:srgbClr val="00B050"/>
                </a:fgClr>
                <a:bgClr>
                  <a:srgbClr val="92D050"/>
                </a:bgClr>
              </a:pattFill>
              <a:ln w="19050">
                <a:solidFill>
                  <a:schemeClr val="bg1"/>
                </a:solidFill>
              </a:ln>
            </c:spPr>
            <c:extLst>
              <c:ext xmlns:c16="http://schemas.microsoft.com/office/drawing/2014/chart" uri="{C3380CC4-5D6E-409C-BE32-E72D297353CC}">
                <c16:uniqueId val="{00000001-E04C-4A18-A69F-0004A02C0E92}"/>
              </c:ext>
            </c:extLst>
          </c:dPt>
          <c:dPt>
            <c:idx val="1"/>
            <c:bubble3D val="0"/>
            <c:spPr>
              <a:solidFill>
                <a:srgbClr val="7030A0"/>
              </a:solidFill>
              <a:ln w="19050">
                <a:solidFill>
                  <a:schemeClr val="bg1"/>
                </a:solidFill>
              </a:ln>
            </c:spPr>
            <c:extLst>
              <c:ext xmlns:c16="http://schemas.microsoft.com/office/drawing/2014/chart" uri="{C3380CC4-5D6E-409C-BE32-E72D297353CC}">
                <c16:uniqueId val="{00000003-E04C-4A18-A69F-0004A02C0E92}"/>
              </c:ext>
            </c:extLst>
          </c:dPt>
          <c:dPt>
            <c:idx val="2"/>
            <c:bubble3D val="0"/>
            <c:spPr>
              <a:pattFill prst="dotDmnd">
                <a:fgClr>
                  <a:srgbClr val="F4B183"/>
                </a:fgClr>
                <a:bgClr>
                  <a:srgbClr val="ED7D31"/>
                </a:bgClr>
              </a:pattFill>
              <a:ln w="19050">
                <a:solidFill>
                  <a:schemeClr val="bg1"/>
                </a:solidFill>
              </a:ln>
            </c:spPr>
            <c:extLst>
              <c:ext xmlns:c16="http://schemas.microsoft.com/office/drawing/2014/chart" uri="{C3380CC4-5D6E-409C-BE32-E72D297353CC}">
                <c16:uniqueId val="{00000005-E04C-4A18-A69F-0004A02C0E92}"/>
              </c:ext>
            </c:extLst>
          </c:dPt>
          <c:dPt>
            <c:idx val="3"/>
            <c:bubble3D val="0"/>
            <c:spPr>
              <a:solidFill>
                <a:srgbClr val="00B0F0"/>
              </a:solidFill>
              <a:ln w="19050">
                <a:solidFill>
                  <a:schemeClr val="bg1"/>
                </a:solidFill>
              </a:ln>
            </c:spPr>
            <c:extLst>
              <c:ext xmlns:c16="http://schemas.microsoft.com/office/drawing/2014/chart" uri="{C3380CC4-5D6E-409C-BE32-E72D297353CC}">
                <c16:uniqueId val="{00000007-E04C-4A18-A69F-0004A02C0E92}"/>
              </c:ext>
            </c:extLst>
          </c:dPt>
          <c:dPt>
            <c:idx val="4"/>
            <c:bubble3D val="0"/>
            <c:spPr>
              <a:solidFill>
                <a:srgbClr val="FFC000"/>
              </a:solidFill>
              <a:ln w="19050">
                <a:solidFill>
                  <a:schemeClr val="bg1"/>
                </a:solidFill>
              </a:ln>
            </c:spPr>
            <c:extLst>
              <c:ext xmlns:c16="http://schemas.microsoft.com/office/drawing/2014/chart" uri="{C3380CC4-5D6E-409C-BE32-E72D297353CC}">
                <c16:uniqueId val="{00000009-E04C-4A18-A69F-0004A02C0E92}"/>
              </c:ext>
            </c:extLst>
          </c:dPt>
          <c:dPt>
            <c:idx val="5"/>
            <c:bubble3D val="0"/>
            <c:spPr>
              <a:solidFill>
                <a:srgbClr val="0070C0"/>
              </a:solidFill>
              <a:ln w="19050">
                <a:solidFill>
                  <a:schemeClr val="bg1"/>
                </a:solidFill>
              </a:ln>
            </c:spPr>
            <c:extLst>
              <c:ext xmlns:c16="http://schemas.microsoft.com/office/drawing/2014/chart" uri="{C3380CC4-5D6E-409C-BE32-E72D297353CC}">
                <c16:uniqueId val="{0000000B-E04C-4A18-A69F-0004A02C0E92}"/>
              </c:ext>
            </c:extLst>
          </c:dPt>
          <c:dPt>
            <c:idx val="6"/>
            <c:bubble3D val="0"/>
            <c:spPr>
              <a:solidFill>
                <a:srgbClr val="E86EBC"/>
              </a:solidFill>
              <a:ln w="19050">
                <a:solidFill>
                  <a:schemeClr val="bg1"/>
                </a:solidFill>
              </a:ln>
            </c:spPr>
            <c:extLst>
              <c:ext xmlns:c16="http://schemas.microsoft.com/office/drawing/2014/chart" uri="{C3380CC4-5D6E-409C-BE32-E72D297353CC}">
                <c16:uniqueId val="{0000000D-E04C-4A18-A69F-0004A02C0E92}"/>
              </c:ext>
            </c:extLst>
          </c:dPt>
          <c:dPt>
            <c:idx val="7"/>
            <c:bubble3D val="0"/>
            <c:spPr>
              <a:solidFill>
                <a:srgbClr val="00B050"/>
              </a:solidFill>
              <a:ln w="19050">
                <a:solidFill>
                  <a:schemeClr val="bg1"/>
                </a:solidFill>
              </a:ln>
            </c:spPr>
            <c:extLst>
              <c:ext xmlns:c16="http://schemas.microsoft.com/office/drawing/2014/chart" uri="{C3380CC4-5D6E-409C-BE32-E72D297353CC}">
                <c16:uniqueId val="{0000000F-E04C-4A18-A69F-0004A02C0E92}"/>
              </c:ext>
            </c:extLst>
          </c:dPt>
          <c:dPt>
            <c:idx val="8"/>
            <c:bubble3D val="0"/>
            <c:spPr>
              <a:pattFill prst="pct90">
                <a:fgClr>
                  <a:srgbClr val="BF9000"/>
                </a:fgClr>
                <a:bgClr>
                  <a:schemeClr val="bg1"/>
                </a:bgClr>
              </a:pattFill>
              <a:ln w="19050">
                <a:solidFill>
                  <a:schemeClr val="bg1"/>
                </a:solidFill>
              </a:ln>
            </c:spPr>
            <c:extLst>
              <c:ext xmlns:c16="http://schemas.microsoft.com/office/drawing/2014/chart" uri="{C3380CC4-5D6E-409C-BE32-E72D297353CC}">
                <c16:uniqueId val="{00000011-E04C-4A18-A69F-0004A02C0E92}"/>
              </c:ext>
            </c:extLst>
          </c:dPt>
          <c:dLbls>
            <c:dLbl>
              <c:idx val="0"/>
              <c:layout>
                <c:manualLayout>
                  <c:x val="-7.6755036096119347E-2"/>
                  <c:y val="-1.1240391732298955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E04C-4A18-A69F-0004A02C0E92}"/>
                </c:ext>
              </c:extLst>
            </c:dLbl>
            <c:dLbl>
              <c:idx val="1"/>
              <c:layout>
                <c:manualLayout>
                  <c:x val="1.5672843035133784E-2"/>
                  <c:y val="-4.1742381825207869E-3"/>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E04C-4A18-A69F-0004A02C0E92}"/>
                </c:ext>
              </c:extLst>
            </c:dLbl>
            <c:dLbl>
              <c:idx val="2"/>
              <c:numFmt formatCode="0.0%" sourceLinked="0"/>
              <c:spPr>
                <a:solidFill>
                  <a:schemeClr val="lt1">
                    <a:lumMod val="95000"/>
                  </a:schemeClr>
                </a:solidFill>
                <a:ln>
                  <a:noFill/>
                </a:ln>
                <a:effectLst/>
              </c:spPr>
              <c:txPr>
                <a:bodyPr wrap="square" lIns="38100" tIns="19050" rIns="38100" bIns="19050" anchor="ctr">
                  <a:spAutoFit/>
                </a:bodyPr>
                <a:lstStyle/>
                <a:p>
                  <a:pPr>
                    <a:defRPr lang="ja-JP"/>
                  </a:pPr>
                  <a:endParaRPr lang="ja-JP"/>
                </a:p>
              </c:txPr>
              <c:dLblPos val="bestFit"/>
              <c:showLegendKey val="0"/>
              <c:showVal val="0"/>
              <c:showCatName val="0"/>
              <c:showSerName val="0"/>
              <c:showPercent val="1"/>
              <c:showBubbleSize val="0"/>
              <c:extLst>
                <c:ext xmlns:c16="http://schemas.microsoft.com/office/drawing/2014/chart" uri="{C3380CC4-5D6E-409C-BE32-E72D297353CC}">
                  <c16:uniqueId val="{00000005-E04C-4A18-A69F-0004A02C0E92}"/>
                </c:ext>
              </c:extLst>
            </c:dLbl>
            <c:dLbl>
              <c:idx val="3"/>
              <c:numFmt formatCode="0.0%" sourceLinked="0"/>
              <c:spPr>
                <a:solidFill>
                  <a:schemeClr val="lt1">
                    <a:lumMod val="95000"/>
                  </a:schemeClr>
                </a:solidFill>
                <a:ln>
                  <a:noFill/>
                </a:ln>
                <a:effectLst/>
              </c:spPr>
              <c:txPr>
                <a:bodyPr wrap="square" lIns="38100" tIns="19050" rIns="38100" bIns="19050" anchor="ctr">
                  <a:spAutoFit/>
                </a:bodyPr>
                <a:lstStyle/>
                <a:p>
                  <a:pPr>
                    <a:defRPr lang="ja-JP"/>
                  </a:pPr>
                  <a:endParaRPr lang="ja-JP"/>
                </a:p>
              </c:txPr>
              <c:dLblPos val="bestFit"/>
              <c:showLegendKey val="0"/>
              <c:showVal val="0"/>
              <c:showCatName val="0"/>
              <c:showSerName val="0"/>
              <c:showPercent val="1"/>
              <c:showBubbleSize val="0"/>
              <c:extLst>
                <c:ext xmlns:c16="http://schemas.microsoft.com/office/drawing/2014/chart" uri="{C3380CC4-5D6E-409C-BE32-E72D297353CC}">
                  <c16:uniqueId val="{00000007-E04C-4A18-A69F-0004A02C0E92}"/>
                </c:ext>
              </c:extLst>
            </c:dLbl>
            <c:dLbl>
              <c:idx val="8"/>
              <c:numFmt formatCode="0.0%" sourceLinked="0"/>
              <c:spPr>
                <a:solidFill>
                  <a:schemeClr val="lt1">
                    <a:lumMod val="95000"/>
                  </a:schemeClr>
                </a:solidFill>
                <a:ln>
                  <a:noFill/>
                </a:ln>
                <a:effectLst/>
              </c:spPr>
              <c:txPr>
                <a:bodyPr wrap="square" lIns="38100" tIns="19050" rIns="38100" bIns="19050" anchor="ctr">
                  <a:spAutoFit/>
                </a:bodyPr>
                <a:lstStyle/>
                <a:p>
                  <a:pPr>
                    <a:defRPr lang="ja-JP"/>
                  </a:pPr>
                  <a:endParaRPr lang="ja-JP"/>
                </a:p>
              </c:txPr>
              <c:dLblPos val="bestFit"/>
              <c:showLegendKey val="0"/>
              <c:showVal val="0"/>
              <c:showCatName val="0"/>
              <c:showSerName val="0"/>
              <c:showPercent val="1"/>
              <c:showBubbleSize val="0"/>
              <c:extLst>
                <c:ext xmlns:c16="http://schemas.microsoft.com/office/drawing/2014/chart" uri="{C3380CC4-5D6E-409C-BE32-E72D297353CC}">
                  <c16:uniqueId val="{00000011-E04C-4A18-A69F-0004A02C0E92}"/>
                </c:ext>
              </c:extLst>
            </c:dLbl>
            <c:numFmt formatCode="0.0%" sourceLinked="0"/>
            <c:spPr>
              <a:noFill/>
              <a:ln>
                <a:noFill/>
              </a:ln>
              <a:effectLst/>
            </c:spPr>
            <c:txPr>
              <a:bodyPr wrap="square" lIns="38100" tIns="19050" rIns="38100" bIns="19050" anchor="ctr">
                <a:spAutoFit/>
              </a:bodyPr>
              <a:lstStyle/>
              <a:p>
                <a:pPr>
                  <a:defRPr lang="ja-JP"/>
                </a:pPr>
                <a:endParaRPr lang="en-US"/>
              </a:p>
            </c:txPr>
            <c:dLblPos val="bestFit"/>
            <c:showLegendKey val="0"/>
            <c:showVal val="0"/>
            <c:showCatName val="0"/>
            <c:showSerName val="0"/>
            <c:showPercent val="1"/>
            <c:showBubbleSize val="0"/>
            <c:showLeaderLines val="1"/>
            <c:extLst>
              <c:ext xmlns:c15="http://schemas.microsoft.com/office/drawing/2012/chart" uri="{CE6537A1-D6FC-4f65-9D91-7224C49458BB}"/>
            </c:extLst>
          </c:dLbls>
          <c:cat>
            <c:strRef>
              <c:f>学部生の出身校所在地!$B$31:$J$31</c:f>
              <c:strCache>
                <c:ptCount val="9"/>
                <c:pt idx="0">
                  <c:v>北海道</c:v>
                </c:pt>
                <c:pt idx="1">
                  <c:v>東北</c:v>
                </c:pt>
                <c:pt idx="2">
                  <c:v>関東</c:v>
                </c:pt>
                <c:pt idx="3">
                  <c:v>中部</c:v>
                </c:pt>
                <c:pt idx="4">
                  <c:v>関西</c:v>
                </c:pt>
                <c:pt idx="5">
                  <c:v>中国</c:v>
                </c:pt>
                <c:pt idx="6">
                  <c:v>四国</c:v>
                </c:pt>
                <c:pt idx="7">
                  <c:v>九州</c:v>
                </c:pt>
                <c:pt idx="8">
                  <c:v>その他</c:v>
                </c:pt>
              </c:strCache>
            </c:strRef>
          </c:cat>
          <c:val>
            <c:numRef>
              <c:f>学部生の出身校所在地!$B$32:$J$32</c:f>
              <c:numCache>
                <c:formatCode>General</c:formatCode>
                <c:ptCount val="9"/>
                <c:pt idx="0">
                  <c:v>17</c:v>
                </c:pt>
                <c:pt idx="1">
                  <c:v>35</c:v>
                </c:pt>
                <c:pt idx="2">
                  <c:v>914</c:v>
                </c:pt>
                <c:pt idx="3">
                  <c:v>124</c:v>
                </c:pt>
                <c:pt idx="4">
                  <c:v>30</c:v>
                </c:pt>
                <c:pt idx="5">
                  <c:v>31</c:v>
                </c:pt>
                <c:pt idx="6">
                  <c:v>4</c:v>
                </c:pt>
                <c:pt idx="7">
                  <c:v>53</c:v>
                </c:pt>
                <c:pt idx="8">
                  <c:v>117</c:v>
                </c:pt>
              </c:numCache>
            </c:numRef>
          </c:val>
          <c:extLst>
            <c:ext xmlns:c16="http://schemas.microsoft.com/office/drawing/2014/chart" uri="{C3380CC4-5D6E-409C-BE32-E72D297353CC}">
              <c16:uniqueId val="{00000012-E04C-4A18-A69F-0004A02C0E92}"/>
            </c:ext>
          </c:extLst>
        </c:ser>
        <c:ser>
          <c:idx val="0"/>
          <c:order val="1"/>
          <c:tx>
            <c:strRef>
              <c:f>'C:\Users\01047886\Desktop\DW2025\構成員データ\[出身地.xlsx]総合人間科学部'!$A$2</c:f>
              <c:strCache>
                <c:ptCount val="1"/>
                <c:pt idx="0">
                  <c:v>総合人間学部</c:v>
                </c:pt>
              </c:strCache>
            </c:strRef>
          </c:tx>
          <c:dPt>
            <c:idx val="0"/>
            <c:bubble3D val="0"/>
            <c:spPr>
              <a:solidFill>
                <a:schemeClr val="accent1"/>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14-E04C-4A18-A69F-0004A02C0E92}"/>
              </c:ext>
            </c:extLst>
          </c:dPt>
          <c:dPt>
            <c:idx val="1"/>
            <c:bubble3D val="0"/>
            <c:spPr>
              <a:solidFill>
                <a:schemeClr val="accent2"/>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16-E04C-4A18-A69F-0004A02C0E92}"/>
              </c:ext>
            </c:extLst>
          </c:dPt>
          <c:dPt>
            <c:idx val="2"/>
            <c:bubble3D val="0"/>
            <c:spPr>
              <a:solidFill>
                <a:schemeClr val="accent3"/>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18-E04C-4A18-A69F-0004A02C0E92}"/>
              </c:ext>
            </c:extLst>
          </c:dPt>
          <c:dPt>
            <c:idx val="3"/>
            <c:bubble3D val="0"/>
            <c:spPr>
              <a:solidFill>
                <a:schemeClr val="accent4"/>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1A-E04C-4A18-A69F-0004A02C0E92}"/>
              </c:ext>
            </c:extLst>
          </c:dPt>
          <c:dPt>
            <c:idx val="4"/>
            <c:bubble3D val="0"/>
            <c:spPr>
              <a:solidFill>
                <a:schemeClr val="accent5"/>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1C-E04C-4A18-A69F-0004A02C0E92}"/>
              </c:ext>
            </c:extLst>
          </c:dPt>
          <c:dPt>
            <c:idx val="5"/>
            <c:bubble3D val="0"/>
            <c:spPr>
              <a:solidFill>
                <a:schemeClr val="accent6"/>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1E-E04C-4A18-A69F-0004A02C0E92}"/>
              </c:ext>
            </c:extLst>
          </c:dPt>
          <c:dPt>
            <c:idx val="6"/>
            <c:bubble3D val="0"/>
            <c:spPr>
              <a:solidFill>
                <a:schemeClr val="accent1">
                  <a:lumMod val="60000"/>
                </a:schemeClr>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20-E04C-4A18-A69F-0004A02C0E92}"/>
              </c:ext>
            </c:extLst>
          </c:dPt>
          <c:dPt>
            <c:idx val="7"/>
            <c:bubble3D val="0"/>
            <c:spPr>
              <a:solidFill>
                <a:schemeClr val="accent2">
                  <a:lumMod val="60000"/>
                </a:schemeClr>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22-E04C-4A18-A69F-0004A02C0E92}"/>
              </c:ext>
            </c:extLst>
          </c:dPt>
          <c:dPt>
            <c:idx val="8"/>
            <c:bubble3D val="0"/>
            <c:spPr>
              <a:solidFill>
                <a:schemeClr val="accent3">
                  <a:lumMod val="60000"/>
                </a:schemeClr>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24-E04C-4A18-A69F-0004A02C0E92}"/>
              </c:ext>
            </c:extLst>
          </c:dPt>
          <c:dLbls>
            <c:spPr>
              <a:noFill/>
              <a:ln>
                <a:noFill/>
              </a:ln>
              <a:effectLst/>
            </c:spPr>
            <c:txPr>
              <a:bodyPr rot="0" spcFirstLastPara="1" vertOverflow="ellipsis" vert="horz" wrap="square" lIns="38100" tIns="19050" rIns="38100" bIns="19050" anchor="ctr" anchorCtr="1">
                <a:spAutoFit/>
              </a:bodyPr>
              <a:lstStyle/>
              <a:p>
                <a:pPr>
                  <a:defRPr lang="ja-JP" sz="900" b="1" i="0" u="none" strike="noStrike" kern="1200" baseline="0">
                    <a:solidFill>
                      <a:schemeClr val="lt1"/>
                    </a:solidFill>
                    <a:latin typeface="+mn-lt"/>
                    <a:ea typeface="+mn-ea"/>
                    <a:cs typeface="+mn-cs"/>
                  </a:defRPr>
                </a:pPr>
                <a:endParaRPr lang="ja-JP"/>
              </a:p>
            </c:txPr>
            <c:dLblPos val="inEnd"/>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'C:\Users\01047886\Desktop\DW2025\構成員データ\[出身地.xlsx]総合人間科学部'!$B$1:$J$1</c:f>
              <c:strCache>
                <c:ptCount val="9"/>
                <c:pt idx="0">
                  <c:v>北海道</c:v>
                </c:pt>
                <c:pt idx="1">
                  <c:v>東北</c:v>
                </c:pt>
                <c:pt idx="2">
                  <c:v>関東</c:v>
                </c:pt>
                <c:pt idx="3">
                  <c:v>中部</c:v>
                </c:pt>
                <c:pt idx="4">
                  <c:v>関西</c:v>
                </c:pt>
                <c:pt idx="5">
                  <c:v>中国</c:v>
                </c:pt>
                <c:pt idx="6">
                  <c:v>四国</c:v>
                </c:pt>
                <c:pt idx="7">
                  <c:v>九州</c:v>
                </c:pt>
                <c:pt idx="8">
                  <c:v>その他</c:v>
                </c:pt>
              </c:strCache>
            </c:strRef>
          </c:cat>
          <c:val>
            <c:numRef>
              <c:f>'C:\Users\01047886\Desktop\DW2025\構成員データ\[出身地.xlsx]総合人間科学部'!$B$2:$J$2</c:f>
              <c:numCache>
                <c:formatCode>General</c:formatCode>
                <c:ptCount val="9"/>
                <c:pt idx="0">
                  <c:v>17</c:v>
                </c:pt>
                <c:pt idx="1">
                  <c:v>35</c:v>
                </c:pt>
                <c:pt idx="2">
                  <c:v>914</c:v>
                </c:pt>
                <c:pt idx="3">
                  <c:v>124</c:v>
                </c:pt>
                <c:pt idx="4">
                  <c:v>30</c:v>
                </c:pt>
                <c:pt idx="5">
                  <c:v>31</c:v>
                </c:pt>
                <c:pt idx="6">
                  <c:v>29</c:v>
                </c:pt>
                <c:pt idx="7">
                  <c:v>53</c:v>
                </c:pt>
                <c:pt idx="8">
                  <c:v>117</c:v>
                </c:pt>
              </c:numCache>
            </c:numRef>
          </c:val>
          <c:extLst>
            <c:ext xmlns:c16="http://schemas.microsoft.com/office/drawing/2014/chart" uri="{C3380CC4-5D6E-409C-BE32-E72D297353CC}">
              <c16:uniqueId val="{00000025-E04C-4A18-A69F-0004A02C0E92}"/>
            </c:ext>
          </c:extLst>
        </c:ser>
        <c:dLbls>
          <c:dLblPos val="inEnd"/>
          <c:showLegendKey val="0"/>
          <c:showVal val="0"/>
          <c:showCatName val="0"/>
          <c:showSerName val="0"/>
          <c:showPercent val="1"/>
          <c:showBubbleSize val="0"/>
          <c:showLeaderLines val="1"/>
        </c:dLbls>
        <c:firstSliceAng val="0"/>
      </c:pieChart>
    </c:plotArea>
    <c:plotVisOnly val="1"/>
    <c:dispBlanksAs val="gap"/>
    <c:showDLblsOverMax val="0"/>
    <c:extLst/>
  </c:chart>
  <c:spPr>
    <a:noFill/>
    <a:ln w="9525" cap="flat" cmpd="sng" algn="ctr">
      <a:noFill/>
      <a:round/>
    </a:ln>
    <a:effectLst/>
  </c:spPr>
  <c:txPr>
    <a:bodyPr/>
    <a:lstStyle/>
    <a:p>
      <a:pPr>
        <a:defRPr/>
      </a:pPr>
      <a:endParaRPr lang="ja-JP"/>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lang="ja-JP" sz="1400" b="0" i="0" u="none" strike="noStrike" kern="1200" spc="0" baseline="0">
                <a:solidFill>
                  <a:sysClr val="windowText" lastClr="000000">
                    <a:lumMod val="65000"/>
                    <a:lumOff val="35000"/>
                  </a:sysClr>
                </a:solidFill>
                <a:latin typeface="+mn-lt"/>
                <a:ea typeface="+mn-ea"/>
                <a:cs typeface="+mn-cs"/>
              </a:defRPr>
            </a:pPr>
            <a:r>
              <a:rPr lang="ja-JP" altLang="en-US" sz="1400" b="1" i="0" u="none" strike="noStrike" kern="1200" spc="0" baseline="0">
                <a:solidFill>
                  <a:schemeClr val="tx1"/>
                </a:solidFill>
                <a:latin typeface="Noto Sans JP" panose="020B0200000000000000" pitchFamily="50" charset="-128"/>
                <a:ea typeface="Noto Sans JP" panose="020B0200000000000000" pitchFamily="50" charset="-128"/>
              </a:rPr>
              <a:t>神学部</a:t>
            </a:r>
            <a:br>
              <a:rPr lang="en-US" altLang="ja-JP" sz="1400" b="1" i="0" u="none" strike="noStrike" kern="1200" spc="0" baseline="0">
                <a:solidFill>
                  <a:prstClr val="black">
                    <a:lumMod val="65000"/>
                    <a:lumOff val="35000"/>
                  </a:prstClr>
                </a:solidFill>
              </a:rPr>
            </a:br>
            <a:r>
              <a:rPr lang="en-US" altLang="ja-JP" sz="1400" b="0" i="0" u="none" strike="noStrike" kern="1200" spc="0" baseline="0">
                <a:solidFill>
                  <a:schemeClr val="tx1"/>
                </a:solidFill>
                <a:latin typeface="Arial" panose="020B0604020202020204" pitchFamily="34" charset="0"/>
                <a:cs typeface="Arial" panose="020B0604020202020204" pitchFamily="34" charset="0"/>
              </a:rPr>
              <a:t>Faculty of Theology</a:t>
            </a:r>
            <a:br>
              <a:rPr lang="en-US" altLang="ja-JP" sz="1400" b="0" i="0" u="none" strike="noStrike" kern="1200" spc="0" baseline="0">
                <a:solidFill>
                  <a:schemeClr val="tx1"/>
                </a:solidFill>
                <a:latin typeface="Arial" panose="020B0604020202020204" pitchFamily="34" charset="0"/>
                <a:cs typeface="Arial" panose="020B0604020202020204" pitchFamily="34" charset="0"/>
              </a:rPr>
            </a:br>
            <a:r>
              <a:rPr lang="en-US" altLang="ja-JP" sz="1400" b="0" i="0" u="none" strike="noStrike" kern="1200" spc="0" baseline="0">
                <a:solidFill>
                  <a:schemeClr val="tx1"/>
                </a:solidFill>
                <a:latin typeface="Arial" panose="020B0604020202020204" pitchFamily="34" charset="0"/>
                <a:cs typeface="Arial" panose="020B0604020202020204" pitchFamily="34" charset="0"/>
              </a:rPr>
              <a:t>(224</a:t>
            </a:r>
            <a:r>
              <a:rPr lang="ja-JP" altLang="en-US" sz="1400" b="0" i="0" u="none" strike="noStrike" kern="1200" spc="0" baseline="0">
                <a:solidFill>
                  <a:schemeClr val="tx1"/>
                </a:solidFill>
                <a:latin typeface="Arial" panose="020B0604020202020204" pitchFamily="34" charset="0"/>
                <a:cs typeface="Arial" panose="020B0604020202020204" pitchFamily="34" charset="0"/>
              </a:rPr>
              <a:t>名</a:t>
            </a:r>
            <a:r>
              <a:rPr lang="en-US" altLang="ja-JP" sz="1400" b="0" i="0" u="none" strike="noStrike" kern="1200" spc="0" baseline="0">
                <a:solidFill>
                  <a:schemeClr val="tx1"/>
                </a:solidFill>
                <a:latin typeface="Arial" panose="020B0604020202020204" pitchFamily="34" charset="0"/>
                <a:cs typeface="Arial" panose="020B0604020202020204" pitchFamily="34" charset="0"/>
              </a:rPr>
              <a:t>)</a:t>
            </a:r>
            <a:endParaRPr lang="ja-JP" altLang="en-US" sz="1200" b="0" i="0" u="none" strike="noStrike" kern="1200" spc="0" baseline="0">
              <a:solidFill>
                <a:schemeClr val="tx1"/>
              </a:solidFill>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lang="ja-JP" sz="1400" b="0" i="0" u="none" strike="noStrike" kern="1200" spc="0" baseline="0">
              <a:solidFill>
                <a:sysClr val="windowText" lastClr="000000">
                  <a:lumMod val="65000"/>
                  <a:lumOff val="35000"/>
                </a:sysClr>
              </a:solidFill>
              <a:latin typeface="+mn-lt"/>
              <a:ea typeface="+mn-ea"/>
              <a:cs typeface="+mn-cs"/>
            </a:defRPr>
          </a:pPr>
          <a:endParaRPr lang="ja-JP" altLang="en-US"/>
        </a:p>
      </c:txPr>
    </c:title>
    <c:autoTitleDeleted val="0"/>
    <c:plotArea>
      <c:layout/>
      <c:pieChart>
        <c:varyColors val="1"/>
        <c:ser>
          <c:idx val="0"/>
          <c:order val="0"/>
          <c:tx>
            <c:strRef>
              <c:f>学部生の出身校所在地!$A$2</c:f>
              <c:strCache>
                <c:ptCount val="1"/>
              </c:strCache>
            </c:strRef>
          </c:tx>
          <c:cat>
            <c:strRef>
              <c:f>学部生の出身校所在地!$B$1:$J$1</c:f>
              <c:strCache>
                <c:ptCount val="9"/>
                <c:pt idx="0">
                  <c:v>北海道</c:v>
                </c:pt>
                <c:pt idx="1">
                  <c:v>東北</c:v>
                </c:pt>
                <c:pt idx="2">
                  <c:v>関東</c:v>
                </c:pt>
                <c:pt idx="3">
                  <c:v>中部</c:v>
                </c:pt>
                <c:pt idx="4">
                  <c:v>関西</c:v>
                </c:pt>
                <c:pt idx="5">
                  <c:v>中国</c:v>
                </c:pt>
                <c:pt idx="6">
                  <c:v>四国</c:v>
                </c:pt>
                <c:pt idx="7">
                  <c:v>九州</c:v>
                </c:pt>
                <c:pt idx="8">
                  <c:v>その他</c:v>
                </c:pt>
              </c:strCache>
            </c:strRef>
          </c:cat>
          <c:val>
            <c:numRef>
              <c:f>学部生の出身校所在地!$B$2:$J$2</c:f>
            </c:numRef>
          </c:val>
          <c:extLst>
            <c:ext xmlns:c16="http://schemas.microsoft.com/office/drawing/2014/chart" uri="{C3380CC4-5D6E-409C-BE32-E72D297353CC}">
              <c16:uniqueId val="{00000000-B9F3-48AA-A737-A0C980AEDCEE}"/>
            </c:ext>
          </c:extLst>
        </c:ser>
        <c:ser>
          <c:idx val="1"/>
          <c:order val="1"/>
          <c:tx>
            <c:strRef>
              <c:f>学部生の出身校所在地!$A$3</c:f>
              <c:strCache>
                <c:ptCount val="1"/>
                <c:pt idx="0">
                  <c:v>神学部</c:v>
                </c:pt>
              </c:strCache>
            </c:strRef>
          </c:tx>
          <c:dPt>
            <c:idx val="0"/>
            <c:bubble3D val="0"/>
            <c:spPr>
              <a:solidFill>
                <a:srgbClr val="92D050"/>
              </a:solidFill>
              <a:ln w="19050">
                <a:solidFill>
                  <a:schemeClr val="lt1"/>
                </a:solidFill>
              </a:ln>
              <a:effectLst/>
            </c:spPr>
            <c:extLst>
              <c:ext xmlns:c16="http://schemas.microsoft.com/office/drawing/2014/chart" uri="{C3380CC4-5D6E-409C-BE32-E72D297353CC}">
                <c16:uniqueId val="{00000002-B9F3-48AA-A737-A0C980AEDCEE}"/>
              </c:ext>
            </c:extLst>
          </c:dPt>
          <c:dPt>
            <c:idx val="1"/>
            <c:bubble3D val="0"/>
            <c:spPr>
              <a:solidFill>
                <a:srgbClr val="7030A0"/>
              </a:solidFill>
              <a:ln w="19050">
                <a:solidFill>
                  <a:schemeClr val="lt1"/>
                </a:solidFill>
              </a:ln>
              <a:effectLst/>
            </c:spPr>
            <c:extLst>
              <c:ext xmlns:c16="http://schemas.microsoft.com/office/drawing/2014/chart" uri="{C3380CC4-5D6E-409C-BE32-E72D297353CC}">
                <c16:uniqueId val="{00000004-B9F3-48AA-A737-A0C980AEDCEE}"/>
              </c:ext>
            </c:extLst>
          </c:dPt>
          <c:dPt>
            <c:idx val="2"/>
            <c:bubble3D val="0"/>
            <c:spPr>
              <a:pattFill prst="pct5">
                <a:fgClr>
                  <a:schemeClr val="bg1"/>
                </a:fgClr>
                <a:bgClr>
                  <a:srgbClr val="ED7D31"/>
                </a:bgClr>
              </a:pattFill>
              <a:ln w="19050">
                <a:solidFill>
                  <a:schemeClr val="lt1"/>
                </a:solidFill>
              </a:ln>
              <a:effectLst/>
            </c:spPr>
            <c:extLst>
              <c:ext xmlns:c16="http://schemas.microsoft.com/office/drawing/2014/chart" uri="{C3380CC4-5D6E-409C-BE32-E72D297353CC}">
                <c16:uniqueId val="{00000006-B9F3-48AA-A737-A0C980AEDCEE}"/>
              </c:ext>
            </c:extLst>
          </c:dPt>
          <c:dPt>
            <c:idx val="3"/>
            <c:bubble3D val="0"/>
            <c:spPr>
              <a:solidFill>
                <a:srgbClr val="00B0F0"/>
              </a:solidFill>
              <a:ln w="19050">
                <a:solidFill>
                  <a:schemeClr val="lt1"/>
                </a:solidFill>
              </a:ln>
              <a:effectLst/>
            </c:spPr>
            <c:extLst>
              <c:ext xmlns:c16="http://schemas.microsoft.com/office/drawing/2014/chart" uri="{C3380CC4-5D6E-409C-BE32-E72D297353CC}">
                <c16:uniqueId val="{00000008-B9F3-48AA-A737-A0C980AEDCEE}"/>
              </c:ext>
            </c:extLst>
          </c:dPt>
          <c:dPt>
            <c:idx val="4"/>
            <c:bubble3D val="0"/>
            <c:spPr>
              <a:solidFill>
                <a:srgbClr val="FFC000"/>
              </a:solidFill>
              <a:ln w="19050">
                <a:solidFill>
                  <a:schemeClr val="lt1"/>
                </a:solidFill>
              </a:ln>
              <a:effectLst/>
            </c:spPr>
            <c:extLst>
              <c:ext xmlns:c16="http://schemas.microsoft.com/office/drawing/2014/chart" uri="{C3380CC4-5D6E-409C-BE32-E72D297353CC}">
                <c16:uniqueId val="{0000000A-B9F3-48AA-A737-A0C980AEDCEE}"/>
              </c:ext>
            </c:extLst>
          </c:dPt>
          <c:dPt>
            <c:idx val="5"/>
            <c:bubble3D val="0"/>
            <c:spPr>
              <a:solidFill>
                <a:srgbClr val="0070C0"/>
              </a:solidFill>
              <a:ln w="19050">
                <a:solidFill>
                  <a:schemeClr val="lt1"/>
                </a:solidFill>
              </a:ln>
              <a:effectLst/>
            </c:spPr>
            <c:extLst>
              <c:ext xmlns:c16="http://schemas.microsoft.com/office/drawing/2014/chart" uri="{C3380CC4-5D6E-409C-BE32-E72D297353CC}">
                <c16:uniqueId val="{0000000C-B9F3-48AA-A737-A0C980AEDCEE}"/>
              </c:ext>
            </c:extLst>
          </c:dPt>
          <c:dPt>
            <c:idx val="6"/>
            <c:bubble3D val="0"/>
            <c:spPr>
              <a:solidFill>
                <a:srgbClr val="E86EBC"/>
              </a:solidFill>
              <a:ln w="19050">
                <a:solidFill>
                  <a:schemeClr val="lt1"/>
                </a:solidFill>
              </a:ln>
              <a:effectLst/>
            </c:spPr>
            <c:extLst>
              <c:ext xmlns:c16="http://schemas.microsoft.com/office/drawing/2014/chart" uri="{C3380CC4-5D6E-409C-BE32-E72D297353CC}">
                <c16:uniqueId val="{0000000E-B9F3-48AA-A737-A0C980AEDCEE}"/>
              </c:ext>
            </c:extLst>
          </c:dPt>
          <c:dPt>
            <c:idx val="7"/>
            <c:bubble3D val="0"/>
            <c:spPr>
              <a:solidFill>
                <a:srgbClr val="00B050"/>
              </a:solidFill>
              <a:ln w="19050">
                <a:solidFill>
                  <a:schemeClr val="lt1"/>
                </a:solidFill>
              </a:ln>
              <a:effectLst/>
            </c:spPr>
            <c:extLst>
              <c:ext xmlns:c16="http://schemas.microsoft.com/office/drawing/2014/chart" uri="{C3380CC4-5D6E-409C-BE32-E72D297353CC}">
                <c16:uniqueId val="{00000010-B9F3-48AA-A737-A0C980AEDCEE}"/>
              </c:ext>
            </c:extLst>
          </c:dPt>
          <c:dPt>
            <c:idx val="8"/>
            <c:bubble3D val="0"/>
            <c:spPr>
              <a:pattFill prst="pct5">
                <a:fgClr>
                  <a:schemeClr val="bg1"/>
                </a:fgClr>
                <a:bgClr>
                  <a:srgbClr val="BF9000"/>
                </a:bgClr>
              </a:pattFill>
              <a:ln w="19050">
                <a:solidFill>
                  <a:schemeClr val="lt1"/>
                </a:solidFill>
              </a:ln>
              <a:effectLst/>
            </c:spPr>
            <c:extLst>
              <c:ext xmlns:c16="http://schemas.microsoft.com/office/drawing/2014/chart" uri="{C3380CC4-5D6E-409C-BE32-E72D297353CC}">
                <c16:uniqueId val="{00000012-B9F3-48AA-A737-A0C980AEDCEE}"/>
              </c:ext>
            </c:extLst>
          </c:dPt>
          <c:dLbls>
            <c:dLbl>
              <c:idx val="0"/>
              <c:layout>
                <c:manualLayout>
                  <c:x val="-9.7929569013210042E-3"/>
                  <c:y val="-4.0528658850650871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2-B9F3-48AA-A737-A0C980AEDCEE}"/>
                </c:ext>
              </c:extLst>
            </c:dLbl>
            <c:dLbl>
              <c:idx val="1"/>
              <c:layout>
                <c:manualLayout>
                  <c:x val="5.8432996824526934E-2"/>
                  <c:y val="1.0000703396041469E-3"/>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4-B9F3-48AA-A737-A0C980AEDCEE}"/>
                </c:ext>
              </c:extLst>
            </c:dLbl>
            <c:dLbl>
              <c:idx val="4"/>
              <c:layout>
                <c:manualLayout>
                  <c:x val="-3.6425589699743521E-2"/>
                  <c:y val="1.7726431127316953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A-B9F3-48AA-A737-A0C980AEDCEE}"/>
                </c:ext>
              </c:extLst>
            </c:dLbl>
            <c:dLbl>
              <c:idx val="8"/>
              <c:layout>
                <c:manualLayout>
                  <c:x val="-2.114741929944848E-4"/>
                  <c:y val="-2.8087057739738894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12-B9F3-48AA-A737-A0C980AEDCEE}"/>
                </c:ext>
              </c:extLst>
            </c:dLbl>
            <c:numFmt formatCode="0.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学部生の出身校所在地!$B$1:$J$1</c:f>
              <c:strCache>
                <c:ptCount val="9"/>
                <c:pt idx="0">
                  <c:v>北海道</c:v>
                </c:pt>
                <c:pt idx="1">
                  <c:v>東北</c:v>
                </c:pt>
                <c:pt idx="2">
                  <c:v>関東</c:v>
                </c:pt>
                <c:pt idx="3">
                  <c:v>中部</c:v>
                </c:pt>
                <c:pt idx="4">
                  <c:v>関西</c:v>
                </c:pt>
                <c:pt idx="5">
                  <c:v>中国</c:v>
                </c:pt>
                <c:pt idx="6">
                  <c:v>四国</c:v>
                </c:pt>
                <c:pt idx="7">
                  <c:v>九州</c:v>
                </c:pt>
                <c:pt idx="8">
                  <c:v>その他</c:v>
                </c:pt>
              </c:strCache>
            </c:strRef>
          </c:cat>
          <c:val>
            <c:numRef>
              <c:f>学部生の出身校所在地!$B$3:$J$3</c:f>
              <c:numCache>
                <c:formatCode>General</c:formatCode>
                <c:ptCount val="9"/>
                <c:pt idx="0">
                  <c:v>10</c:v>
                </c:pt>
                <c:pt idx="1">
                  <c:v>14</c:v>
                </c:pt>
                <c:pt idx="2">
                  <c:v>139</c:v>
                </c:pt>
                <c:pt idx="3">
                  <c:v>14</c:v>
                </c:pt>
                <c:pt idx="4">
                  <c:v>14</c:v>
                </c:pt>
                <c:pt idx="5">
                  <c:v>5</c:v>
                </c:pt>
                <c:pt idx="6">
                  <c:v>3</c:v>
                </c:pt>
                <c:pt idx="7">
                  <c:v>12</c:v>
                </c:pt>
                <c:pt idx="8">
                  <c:v>13</c:v>
                </c:pt>
              </c:numCache>
            </c:numRef>
          </c:val>
          <c:extLst>
            <c:ext xmlns:c16="http://schemas.microsoft.com/office/drawing/2014/chart" uri="{C3380CC4-5D6E-409C-BE32-E72D297353CC}">
              <c16:uniqueId val="{00000013-B9F3-48AA-A737-A0C980AEDCEE}"/>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400" b="0" i="0" u="none" strike="noStrike" kern="1200" spc="0" baseline="0">
                <a:solidFill>
                  <a:schemeClr val="tx1">
                    <a:lumMod val="65000"/>
                    <a:lumOff val="35000"/>
                  </a:schemeClr>
                </a:solidFill>
                <a:latin typeface="+mn-lt"/>
                <a:ea typeface="+mn-ea"/>
                <a:cs typeface="+mn-cs"/>
              </a:defRPr>
            </a:pPr>
            <a:r>
              <a:rPr lang="ja-JP" altLang="en-US" sz="1400" b="1">
                <a:solidFill>
                  <a:schemeClr val="tx1"/>
                </a:solidFill>
                <a:latin typeface="Noto Sans JP" panose="020B0200000000000000" pitchFamily="50" charset="-128"/>
                <a:ea typeface="Noto Sans JP" panose="020B0200000000000000" pitchFamily="50" charset="-128"/>
              </a:rPr>
              <a:t>経済学部</a:t>
            </a:r>
            <a:endParaRPr lang="en-US" altLang="ja-JP" sz="1400" b="1">
              <a:solidFill>
                <a:schemeClr val="tx1"/>
              </a:solidFill>
              <a:latin typeface="Noto Sans JP" panose="020B0200000000000000" pitchFamily="50" charset="-128"/>
              <a:ea typeface="Noto Sans JP" panose="020B0200000000000000" pitchFamily="50" charset="-128"/>
            </a:endParaRPr>
          </a:p>
          <a:p>
            <a:pPr>
              <a:defRPr lang="ja-JP"/>
            </a:pPr>
            <a:r>
              <a:rPr lang="en-US" altLang="ja-JP" sz="1400" b="0">
                <a:solidFill>
                  <a:schemeClr val="tx1"/>
                </a:solidFill>
                <a:latin typeface="Arial" panose="020B0604020202020204" pitchFamily="34" charset="0"/>
                <a:cs typeface="Arial" panose="020B0604020202020204" pitchFamily="34" charset="0"/>
              </a:rPr>
              <a:t>Faculty of Economics</a:t>
            </a:r>
            <a:br>
              <a:rPr lang="en-US" altLang="ja-JP" sz="1400" b="0">
                <a:solidFill>
                  <a:schemeClr val="tx1"/>
                </a:solidFill>
                <a:latin typeface="Arial" panose="020B0604020202020204" pitchFamily="34" charset="0"/>
                <a:cs typeface="Arial" panose="020B0604020202020204" pitchFamily="34" charset="0"/>
              </a:rPr>
            </a:br>
            <a:r>
              <a:rPr lang="ja-JP" altLang="en-US" sz="1400" b="0">
                <a:solidFill>
                  <a:schemeClr val="tx1"/>
                </a:solidFill>
                <a:latin typeface="Arial" panose="020B0604020202020204" pitchFamily="34" charset="0"/>
                <a:cs typeface="Arial" panose="020B0604020202020204" pitchFamily="34" charset="0"/>
              </a:rPr>
              <a:t>（</a:t>
            </a:r>
            <a:r>
              <a:rPr lang="en-US" altLang="ja-JP" sz="1400" b="0">
                <a:solidFill>
                  <a:schemeClr val="tx1"/>
                </a:solidFill>
                <a:latin typeface="Arial" panose="020B0604020202020204" pitchFamily="34" charset="0"/>
                <a:cs typeface="Arial" panose="020B0604020202020204" pitchFamily="34" charset="0"/>
              </a:rPr>
              <a:t>1,460</a:t>
            </a:r>
            <a:r>
              <a:rPr lang="ja-JP" altLang="en-US" sz="1400" b="0">
                <a:solidFill>
                  <a:schemeClr val="tx1"/>
                </a:solidFill>
                <a:latin typeface="Arial" panose="020B0604020202020204" pitchFamily="34" charset="0"/>
                <a:cs typeface="Arial" panose="020B0604020202020204" pitchFamily="34" charset="0"/>
              </a:rPr>
              <a:t>名）</a:t>
            </a:r>
          </a:p>
        </c:rich>
      </c:tx>
      <c:layout>
        <c:manualLayout>
          <c:xMode val="edge"/>
          <c:yMode val="edge"/>
          <c:x val="0.21239021592889124"/>
          <c:y val="0.12378808816051179"/>
        </c:manualLayout>
      </c:layout>
      <c:overlay val="0"/>
      <c:spPr>
        <a:noFill/>
        <a:ln>
          <a:noFill/>
        </a:ln>
        <a:effectLst/>
      </c:spPr>
      <c:txPr>
        <a:bodyPr rot="0" spcFirstLastPara="1" vertOverflow="ellipsis" vert="horz" wrap="square" anchor="ctr" anchorCtr="1"/>
        <a:lstStyle/>
        <a:p>
          <a:pPr>
            <a:defRPr lang="ja-JP" sz="1400" b="0" i="0" u="none" strike="noStrike" kern="1200" spc="0" baseline="0">
              <a:solidFill>
                <a:schemeClr val="tx1">
                  <a:lumMod val="65000"/>
                  <a:lumOff val="35000"/>
                </a:schemeClr>
              </a:solidFill>
              <a:latin typeface="+mn-lt"/>
              <a:ea typeface="+mn-ea"/>
              <a:cs typeface="+mn-cs"/>
            </a:defRPr>
          </a:pPr>
          <a:endParaRPr lang="en-US" altLang="ja-JP"/>
        </a:p>
      </c:txPr>
    </c:title>
    <c:autoTitleDeleted val="0"/>
    <c:plotArea>
      <c:layout>
        <c:manualLayout>
          <c:layoutTarget val="inner"/>
          <c:xMode val="edge"/>
          <c:yMode val="edge"/>
          <c:x val="0.14972099075850814"/>
          <c:y val="0.41601987738713281"/>
          <c:w val="0.61667703301793164"/>
          <c:h val="0.58398012261286725"/>
        </c:manualLayout>
      </c:layout>
      <c:pieChart>
        <c:varyColors val="1"/>
        <c:ser>
          <c:idx val="0"/>
          <c:order val="0"/>
          <c:tx>
            <c:strRef>
              <c:f>[出身地.xlsx]経済学部!$A$2</c:f>
              <c:strCache>
                <c:ptCount val="1"/>
                <c:pt idx="0">
                  <c:v>経営学部</c:v>
                </c:pt>
              </c:strCache>
            </c:strRef>
          </c:tx>
          <c:dPt>
            <c:idx val="0"/>
            <c:bubble3D val="0"/>
            <c:spPr>
              <a:pattFill prst="pct5">
                <a:fgClr>
                  <a:srgbClr val="00B050"/>
                </a:fgClr>
                <a:bgClr>
                  <a:srgbClr val="92D050"/>
                </a:bgClr>
              </a:pattFill>
              <a:ln w="19050">
                <a:solidFill>
                  <a:schemeClr val="lt1"/>
                </a:solidFill>
              </a:ln>
              <a:effectLst/>
            </c:spPr>
            <c:extLst>
              <c:ext xmlns:c16="http://schemas.microsoft.com/office/drawing/2014/chart" uri="{C3380CC4-5D6E-409C-BE32-E72D297353CC}">
                <c16:uniqueId val="{00000001-1834-4948-A2A0-6F2FA8C50799}"/>
              </c:ext>
            </c:extLst>
          </c:dPt>
          <c:dPt>
            <c:idx val="1"/>
            <c:bubble3D val="0"/>
            <c:spPr>
              <a:solidFill>
                <a:srgbClr val="7030A0"/>
              </a:solidFill>
              <a:ln w="19050">
                <a:solidFill>
                  <a:schemeClr val="lt1"/>
                </a:solidFill>
              </a:ln>
              <a:effectLst/>
            </c:spPr>
            <c:extLst>
              <c:ext xmlns:c16="http://schemas.microsoft.com/office/drawing/2014/chart" uri="{C3380CC4-5D6E-409C-BE32-E72D297353CC}">
                <c16:uniqueId val="{00000003-1834-4948-A2A0-6F2FA8C50799}"/>
              </c:ext>
            </c:extLst>
          </c:dPt>
          <c:dPt>
            <c:idx val="2"/>
            <c:bubble3D val="0"/>
            <c:spPr>
              <a:pattFill prst="dotDmnd">
                <a:fgClr>
                  <a:srgbClr val="F8CBAD"/>
                </a:fgClr>
                <a:bgClr>
                  <a:srgbClr val="ED7D31"/>
                </a:bgClr>
              </a:pattFill>
              <a:ln w="19050">
                <a:solidFill>
                  <a:schemeClr val="lt1"/>
                </a:solidFill>
              </a:ln>
              <a:effectLst/>
            </c:spPr>
            <c:extLst>
              <c:ext xmlns:c16="http://schemas.microsoft.com/office/drawing/2014/chart" uri="{C3380CC4-5D6E-409C-BE32-E72D297353CC}">
                <c16:uniqueId val="{00000005-1834-4948-A2A0-6F2FA8C50799}"/>
              </c:ext>
            </c:extLst>
          </c:dPt>
          <c:dPt>
            <c:idx val="3"/>
            <c:bubble3D val="0"/>
            <c:spPr>
              <a:solidFill>
                <a:srgbClr val="00B0F0"/>
              </a:solidFill>
              <a:ln w="19050">
                <a:solidFill>
                  <a:schemeClr val="lt1"/>
                </a:solidFill>
              </a:ln>
              <a:effectLst/>
            </c:spPr>
            <c:extLst>
              <c:ext xmlns:c16="http://schemas.microsoft.com/office/drawing/2014/chart" uri="{C3380CC4-5D6E-409C-BE32-E72D297353CC}">
                <c16:uniqueId val="{00000007-1834-4948-A2A0-6F2FA8C50799}"/>
              </c:ext>
            </c:extLst>
          </c:dPt>
          <c:dPt>
            <c:idx val="4"/>
            <c:bubble3D val="0"/>
            <c:spPr>
              <a:solidFill>
                <a:srgbClr val="FFC000"/>
              </a:solidFill>
              <a:ln w="19050">
                <a:solidFill>
                  <a:schemeClr val="lt1"/>
                </a:solidFill>
              </a:ln>
              <a:effectLst/>
            </c:spPr>
            <c:extLst>
              <c:ext xmlns:c16="http://schemas.microsoft.com/office/drawing/2014/chart" uri="{C3380CC4-5D6E-409C-BE32-E72D297353CC}">
                <c16:uniqueId val="{00000009-1834-4948-A2A0-6F2FA8C50799}"/>
              </c:ext>
            </c:extLst>
          </c:dPt>
          <c:dPt>
            <c:idx val="5"/>
            <c:bubble3D val="0"/>
            <c:spPr>
              <a:solidFill>
                <a:srgbClr val="0070C0"/>
              </a:solidFill>
              <a:ln w="19050">
                <a:solidFill>
                  <a:schemeClr val="lt1"/>
                </a:solidFill>
              </a:ln>
              <a:effectLst/>
            </c:spPr>
            <c:extLst>
              <c:ext xmlns:c16="http://schemas.microsoft.com/office/drawing/2014/chart" uri="{C3380CC4-5D6E-409C-BE32-E72D297353CC}">
                <c16:uniqueId val="{0000000B-1834-4948-A2A0-6F2FA8C50799}"/>
              </c:ext>
            </c:extLst>
          </c:dPt>
          <c:dPt>
            <c:idx val="6"/>
            <c:bubble3D val="0"/>
            <c:spPr>
              <a:solidFill>
                <a:srgbClr val="E86EBC"/>
              </a:solidFill>
              <a:ln w="19050">
                <a:solidFill>
                  <a:schemeClr val="lt1"/>
                </a:solidFill>
              </a:ln>
              <a:effectLst/>
            </c:spPr>
            <c:extLst>
              <c:ext xmlns:c16="http://schemas.microsoft.com/office/drawing/2014/chart" uri="{C3380CC4-5D6E-409C-BE32-E72D297353CC}">
                <c16:uniqueId val="{0000000D-1834-4948-A2A0-6F2FA8C50799}"/>
              </c:ext>
            </c:extLst>
          </c:dPt>
          <c:dPt>
            <c:idx val="7"/>
            <c:bubble3D val="0"/>
            <c:spPr>
              <a:solidFill>
                <a:srgbClr val="00B050"/>
              </a:solidFill>
              <a:ln w="19050">
                <a:solidFill>
                  <a:schemeClr val="lt1"/>
                </a:solidFill>
              </a:ln>
              <a:effectLst/>
            </c:spPr>
            <c:extLst>
              <c:ext xmlns:c16="http://schemas.microsoft.com/office/drawing/2014/chart" uri="{C3380CC4-5D6E-409C-BE32-E72D297353CC}">
                <c16:uniqueId val="{0000000F-1834-4948-A2A0-6F2FA8C50799}"/>
              </c:ext>
            </c:extLst>
          </c:dPt>
          <c:dPt>
            <c:idx val="8"/>
            <c:bubble3D val="0"/>
            <c:spPr>
              <a:pattFill prst="pct90">
                <a:fgClr>
                  <a:srgbClr val="BF9000"/>
                </a:fgClr>
                <a:bgClr>
                  <a:schemeClr val="bg1"/>
                </a:bgClr>
              </a:pattFill>
              <a:ln w="19050">
                <a:solidFill>
                  <a:schemeClr val="lt1"/>
                </a:solidFill>
              </a:ln>
              <a:effectLst/>
            </c:spPr>
            <c:extLst>
              <c:ext xmlns:c16="http://schemas.microsoft.com/office/drawing/2014/chart" uri="{C3380CC4-5D6E-409C-BE32-E72D297353CC}">
                <c16:uniqueId val="{00000011-1834-4948-A2A0-6F2FA8C50799}"/>
              </c:ext>
            </c:extLst>
          </c:dPt>
          <c:dLbls>
            <c:dLbl>
              <c:idx val="0"/>
              <c:layout>
                <c:manualLayout>
                  <c:x val="0.21331186542858613"/>
                  <c:y val="1.378378273004394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1834-4948-A2A0-6F2FA8C50799}"/>
                </c:ext>
              </c:extLst>
            </c:dLbl>
            <c:dLbl>
              <c:idx val="1"/>
              <c:layout>
                <c:manualLayout>
                  <c:x val="0.23557996426917224"/>
                  <c:y val="5.327677791163786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1834-4948-A2A0-6F2FA8C50799}"/>
                </c:ext>
              </c:extLst>
            </c:dLbl>
            <c:dLbl>
              <c:idx val="5"/>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extLst>
                <c:ext xmlns:c16="http://schemas.microsoft.com/office/drawing/2014/chart" uri="{C3380CC4-5D6E-409C-BE32-E72D297353CC}">
                  <c16:uniqueId val="{0000000B-1834-4948-A2A0-6F2FA8C50799}"/>
                </c:ext>
              </c:extLst>
            </c:dLbl>
            <c:dLbl>
              <c:idx val="6"/>
              <c:layout>
                <c:manualLayout>
                  <c:x val="2.0846070711749265E-2"/>
                  <c:y val="-1.6116401462175429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1834-4948-A2A0-6F2FA8C50799}"/>
                </c:ext>
              </c:extLst>
            </c:dLbl>
            <c:numFmt formatCode="0.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[出身地.xlsx]経済学部!$B$1:$J$1</c:f>
              <c:strCache>
                <c:ptCount val="9"/>
                <c:pt idx="0">
                  <c:v>北海道</c:v>
                </c:pt>
                <c:pt idx="1">
                  <c:v>東北</c:v>
                </c:pt>
                <c:pt idx="2">
                  <c:v>関東</c:v>
                </c:pt>
                <c:pt idx="3">
                  <c:v>中部</c:v>
                </c:pt>
                <c:pt idx="4">
                  <c:v>関西</c:v>
                </c:pt>
                <c:pt idx="5">
                  <c:v>中国</c:v>
                </c:pt>
                <c:pt idx="6">
                  <c:v>四国</c:v>
                </c:pt>
                <c:pt idx="7">
                  <c:v>九州</c:v>
                </c:pt>
                <c:pt idx="8">
                  <c:v>その他</c:v>
                </c:pt>
              </c:strCache>
            </c:strRef>
          </c:cat>
          <c:val>
            <c:numRef>
              <c:f>[出身地.xlsx]経済学部!$B$2:$J$2</c:f>
              <c:numCache>
                <c:formatCode>General</c:formatCode>
                <c:ptCount val="9"/>
                <c:pt idx="0">
                  <c:v>21</c:v>
                </c:pt>
                <c:pt idx="1">
                  <c:v>29</c:v>
                </c:pt>
                <c:pt idx="2">
                  <c:v>964</c:v>
                </c:pt>
                <c:pt idx="3">
                  <c:v>131</c:v>
                </c:pt>
                <c:pt idx="4">
                  <c:v>70</c:v>
                </c:pt>
                <c:pt idx="5">
                  <c:v>25</c:v>
                </c:pt>
                <c:pt idx="6">
                  <c:v>6</c:v>
                </c:pt>
                <c:pt idx="7">
                  <c:v>76</c:v>
                </c:pt>
                <c:pt idx="8">
                  <c:v>138</c:v>
                </c:pt>
              </c:numCache>
            </c:numRef>
          </c:val>
          <c:extLst>
            <c:ext xmlns:c16="http://schemas.microsoft.com/office/drawing/2014/chart" uri="{C3380CC4-5D6E-409C-BE32-E72D297353CC}">
              <c16:uniqueId val="{00000012-1834-4948-A2A0-6F2FA8C50799}"/>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800" b="1" i="0" u="none" strike="noStrike" kern="1200" baseline="0">
                <a:solidFill>
                  <a:schemeClr val="dk1">
                    <a:lumMod val="65000"/>
                    <a:lumOff val="35000"/>
                  </a:schemeClr>
                </a:solidFill>
                <a:latin typeface="+mn-lt"/>
                <a:ea typeface="+mn-ea"/>
                <a:cs typeface="+mn-cs"/>
              </a:defRPr>
            </a:pPr>
            <a:r>
              <a:rPr lang="ja-JP" sz="1400">
                <a:solidFill>
                  <a:schemeClr val="tx1"/>
                </a:solidFill>
                <a:latin typeface="Noto Sans JP" panose="020B0200000000000000" pitchFamily="50" charset="-128"/>
                <a:ea typeface="Noto Sans JP" panose="020B0200000000000000" pitchFamily="50" charset="-128"/>
              </a:rPr>
              <a:t>総合グローバル学部</a:t>
            </a:r>
            <a:br>
              <a:rPr lang="en-US" sz="1600"/>
            </a:br>
            <a:r>
              <a:rPr lang="en-US" sz="1400" b="0">
                <a:solidFill>
                  <a:schemeClr val="tx1"/>
                </a:solidFill>
                <a:latin typeface="Arial" panose="020B0604020202020204" pitchFamily="34" charset="0"/>
                <a:cs typeface="Arial" panose="020B0604020202020204" pitchFamily="34" charset="0"/>
              </a:rPr>
              <a:t>Faculty of Global Studies</a:t>
            </a:r>
            <a:br>
              <a:rPr lang="en-US" sz="1400" b="0">
                <a:solidFill>
                  <a:schemeClr val="tx1"/>
                </a:solidFill>
                <a:latin typeface="Arial" panose="020B0604020202020204" pitchFamily="34" charset="0"/>
                <a:cs typeface="Arial" panose="020B0604020202020204" pitchFamily="34" charset="0"/>
              </a:rPr>
            </a:br>
            <a:r>
              <a:rPr lang="en-US" sz="1400" b="0">
                <a:solidFill>
                  <a:schemeClr val="tx1"/>
                </a:solidFill>
                <a:latin typeface="Arial" panose="020B0604020202020204" pitchFamily="34" charset="0"/>
                <a:cs typeface="Arial" panose="020B0604020202020204" pitchFamily="34" charset="0"/>
              </a:rPr>
              <a:t>(1,005</a:t>
            </a:r>
            <a:r>
              <a:rPr lang="ja-JP" sz="1400" b="0">
                <a:solidFill>
                  <a:schemeClr val="tx1"/>
                </a:solidFill>
                <a:latin typeface="Arial" panose="020B0604020202020204" pitchFamily="34" charset="0"/>
                <a:cs typeface="Arial" panose="020B0604020202020204" pitchFamily="34" charset="0"/>
              </a:rPr>
              <a:t>名</a:t>
            </a:r>
            <a:r>
              <a:rPr lang="en-US" sz="1400" b="0">
                <a:solidFill>
                  <a:schemeClr val="tx1"/>
                </a:solidFill>
                <a:latin typeface="Arial" panose="020B0604020202020204" pitchFamily="34" charset="0"/>
                <a:cs typeface="Arial" panose="020B0604020202020204" pitchFamily="34" charset="0"/>
              </a:rPr>
              <a:t>)</a:t>
            </a:r>
            <a:endParaRPr lang="ja-JP" sz="1400" b="0">
              <a:solidFill>
                <a:schemeClr val="tx1"/>
              </a:solidFill>
              <a:latin typeface="Arial" panose="020B0604020202020204" pitchFamily="34" charset="0"/>
              <a:cs typeface="Arial" panose="020B0604020202020204" pitchFamily="34" charset="0"/>
            </a:endParaRPr>
          </a:p>
        </c:rich>
      </c:tx>
      <c:layout>
        <c:manualLayout>
          <c:xMode val="edge"/>
          <c:yMode val="edge"/>
          <c:x val="0.21055815392433413"/>
          <c:y val="8.3257640313408703E-3"/>
        </c:manualLayout>
      </c:layout>
      <c:overlay val="0"/>
      <c:spPr>
        <a:noFill/>
        <a:ln>
          <a:noFill/>
        </a:ln>
        <a:effectLst/>
      </c:spPr>
      <c:txPr>
        <a:bodyPr rot="0" spcFirstLastPara="1" vertOverflow="ellipsis" vert="horz" wrap="square" anchor="ctr" anchorCtr="1"/>
        <a:lstStyle/>
        <a:p>
          <a:pPr>
            <a:defRPr lang="ja-JP" sz="1800" b="1" i="0" u="none" strike="noStrike" kern="1200" baseline="0">
              <a:solidFill>
                <a:schemeClr val="dk1">
                  <a:lumMod val="65000"/>
                  <a:lumOff val="35000"/>
                </a:schemeClr>
              </a:solidFill>
              <a:latin typeface="+mn-lt"/>
              <a:ea typeface="+mn-ea"/>
              <a:cs typeface="+mn-cs"/>
            </a:defRPr>
          </a:pPr>
          <a:endParaRPr lang="ja-JP"/>
        </a:p>
      </c:txPr>
    </c:title>
    <c:autoTitleDeleted val="0"/>
    <c:plotArea>
      <c:layout>
        <c:manualLayout>
          <c:layoutTarget val="inner"/>
          <c:xMode val="edge"/>
          <c:yMode val="edge"/>
          <c:x val="0.21676345119894475"/>
          <c:y val="0.3226166031719227"/>
          <c:w val="0.64989540453004735"/>
          <c:h val="0.57830700392395684"/>
        </c:manualLayout>
      </c:layout>
      <c:pieChart>
        <c:varyColors val="1"/>
        <c:ser>
          <c:idx val="0"/>
          <c:order val="0"/>
          <c:tx>
            <c:strRef>
              <c:f>[出身地.xlsx]総グロ!$A$2</c:f>
              <c:strCache>
                <c:ptCount val="1"/>
                <c:pt idx="0">
                  <c:v>総グロ</c:v>
                </c:pt>
              </c:strCache>
            </c:strRef>
          </c:tx>
          <c:spPr>
            <a:ln w="19050">
              <a:solidFill>
                <a:schemeClr val="bg1"/>
              </a:solidFill>
            </a:ln>
            <a:effectLst/>
          </c:spPr>
          <c:dPt>
            <c:idx val="0"/>
            <c:bubble3D val="0"/>
            <c:spPr>
              <a:pattFill prst="pct5">
                <a:fgClr>
                  <a:srgbClr val="00B050"/>
                </a:fgClr>
                <a:bgClr>
                  <a:srgbClr val="92D050"/>
                </a:bgClr>
              </a:pattFill>
              <a:ln w="19050">
                <a:solidFill>
                  <a:schemeClr val="bg1"/>
                </a:solidFill>
              </a:ln>
              <a:effectLst/>
            </c:spPr>
            <c:extLst>
              <c:ext xmlns:c16="http://schemas.microsoft.com/office/drawing/2014/chart" uri="{C3380CC4-5D6E-409C-BE32-E72D297353CC}">
                <c16:uniqueId val="{00000001-7F93-46CD-ADCF-5BB25564F720}"/>
              </c:ext>
            </c:extLst>
          </c:dPt>
          <c:dPt>
            <c:idx val="1"/>
            <c:bubble3D val="0"/>
            <c:spPr>
              <a:solidFill>
                <a:srgbClr val="7030A0"/>
              </a:solidFill>
              <a:ln w="19050">
                <a:solidFill>
                  <a:schemeClr val="bg1"/>
                </a:solidFill>
              </a:ln>
              <a:effectLst/>
            </c:spPr>
            <c:extLst>
              <c:ext xmlns:c16="http://schemas.microsoft.com/office/drawing/2014/chart" uri="{C3380CC4-5D6E-409C-BE32-E72D297353CC}">
                <c16:uniqueId val="{00000003-7F93-46CD-ADCF-5BB25564F720}"/>
              </c:ext>
            </c:extLst>
          </c:dPt>
          <c:dPt>
            <c:idx val="2"/>
            <c:bubble3D val="0"/>
            <c:spPr>
              <a:pattFill prst="dotDmnd">
                <a:fgClr>
                  <a:srgbClr val="F8CBAD"/>
                </a:fgClr>
                <a:bgClr>
                  <a:srgbClr val="ED7D31"/>
                </a:bgClr>
              </a:pattFill>
              <a:ln w="19050">
                <a:solidFill>
                  <a:schemeClr val="bg1"/>
                </a:solidFill>
              </a:ln>
              <a:effectLst/>
            </c:spPr>
            <c:extLst>
              <c:ext xmlns:c16="http://schemas.microsoft.com/office/drawing/2014/chart" uri="{C3380CC4-5D6E-409C-BE32-E72D297353CC}">
                <c16:uniqueId val="{00000005-7F93-46CD-ADCF-5BB25564F720}"/>
              </c:ext>
            </c:extLst>
          </c:dPt>
          <c:dPt>
            <c:idx val="3"/>
            <c:bubble3D val="0"/>
            <c:spPr>
              <a:solidFill>
                <a:srgbClr val="00B0F0"/>
              </a:solidFill>
              <a:ln w="19050">
                <a:solidFill>
                  <a:schemeClr val="bg1"/>
                </a:solidFill>
              </a:ln>
              <a:effectLst/>
            </c:spPr>
            <c:extLst>
              <c:ext xmlns:c16="http://schemas.microsoft.com/office/drawing/2014/chart" uri="{C3380CC4-5D6E-409C-BE32-E72D297353CC}">
                <c16:uniqueId val="{00000007-7F93-46CD-ADCF-5BB25564F720}"/>
              </c:ext>
            </c:extLst>
          </c:dPt>
          <c:dPt>
            <c:idx val="4"/>
            <c:bubble3D val="0"/>
            <c:spPr>
              <a:solidFill>
                <a:srgbClr val="FFC000"/>
              </a:solidFill>
              <a:ln w="19050">
                <a:solidFill>
                  <a:schemeClr val="bg1"/>
                </a:solidFill>
              </a:ln>
              <a:effectLst/>
            </c:spPr>
            <c:extLst>
              <c:ext xmlns:c16="http://schemas.microsoft.com/office/drawing/2014/chart" uri="{C3380CC4-5D6E-409C-BE32-E72D297353CC}">
                <c16:uniqueId val="{00000009-7F93-46CD-ADCF-5BB25564F720}"/>
              </c:ext>
            </c:extLst>
          </c:dPt>
          <c:dPt>
            <c:idx val="5"/>
            <c:bubble3D val="0"/>
            <c:spPr>
              <a:solidFill>
                <a:srgbClr val="0070C0"/>
              </a:solidFill>
              <a:ln w="19050">
                <a:solidFill>
                  <a:schemeClr val="bg1"/>
                </a:solidFill>
              </a:ln>
              <a:effectLst/>
            </c:spPr>
            <c:extLst>
              <c:ext xmlns:c16="http://schemas.microsoft.com/office/drawing/2014/chart" uri="{C3380CC4-5D6E-409C-BE32-E72D297353CC}">
                <c16:uniqueId val="{0000000B-7F93-46CD-ADCF-5BB25564F720}"/>
              </c:ext>
            </c:extLst>
          </c:dPt>
          <c:dPt>
            <c:idx val="6"/>
            <c:bubble3D val="0"/>
            <c:spPr>
              <a:solidFill>
                <a:srgbClr val="E86EBC"/>
              </a:solidFill>
              <a:ln w="19050">
                <a:solidFill>
                  <a:schemeClr val="bg1"/>
                </a:solidFill>
              </a:ln>
              <a:effectLst/>
            </c:spPr>
            <c:extLst>
              <c:ext xmlns:c16="http://schemas.microsoft.com/office/drawing/2014/chart" uri="{C3380CC4-5D6E-409C-BE32-E72D297353CC}">
                <c16:uniqueId val="{0000000D-7F93-46CD-ADCF-5BB25564F720}"/>
              </c:ext>
            </c:extLst>
          </c:dPt>
          <c:dPt>
            <c:idx val="7"/>
            <c:bubble3D val="0"/>
            <c:spPr>
              <a:solidFill>
                <a:srgbClr val="00B050"/>
              </a:solidFill>
              <a:ln w="19050">
                <a:solidFill>
                  <a:schemeClr val="bg1"/>
                </a:solidFill>
              </a:ln>
              <a:effectLst/>
            </c:spPr>
            <c:extLst>
              <c:ext xmlns:c16="http://schemas.microsoft.com/office/drawing/2014/chart" uri="{C3380CC4-5D6E-409C-BE32-E72D297353CC}">
                <c16:uniqueId val="{0000000F-7F93-46CD-ADCF-5BB25564F720}"/>
              </c:ext>
            </c:extLst>
          </c:dPt>
          <c:dPt>
            <c:idx val="8"/>
            <c:bubble3D val="0"/>
            <c:spPr>
              <a:pattFill prst="pct90">
                <a:fgClr>
                  <a:srgbClr val="BF9000"/>
                </a:fgClr>
                <a:bgClr>
                  <a:schemeClr val="bg1"/>
                </a:bgClr>
              </a:pattFill>
              <a:ln w="19050">
                <a:solidFill>
                  <a:schemeClr val="bg1"/>
                </a:solidFill>
              </a:ln>
              <a:effectLst/>
            </c:spPr>
            <c:extLst>
              <c:ext xmlns:c16="http://schemas.microsoft.com/office/drawing/2014/chart" uri="{C3380CC4-5D6E-409C-BE32-E72D297353CC}">
                <c16:uniqueId val="{00000011-7F93-46CD-ADCF-5BB25564F720}"/>
              </c:ext>
            </c:extLst>
          </c:dPt>
          <c:dLbls>
            <c:dLbl>
              <c:idx val="0"/>
              <c:layout>
                <c:manualLayout>
                  <c:x val="-1.7035616749474791E-2"/>
                  <c:y val="-1.541879495916635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7F93-46CD-ADCF-5BB25564F720}"/>
                </c:ext>
              </c:extLst>
            </c:dLbl>
            <c:dLbl>
              <c:idx val="1"/>
              <c:layout>
                <c:manualLayout>
                  <c:x val="0.11423516596753809"/>
                  <c:y val="2.0942345539636118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7F93-46CD-ADCF-5BB25564F720}"/>
                </c:ext>
              </c:extLst>
            </c:dLbl>
            <c:dLbl>
              <c:idx val="4"/>
              <c:layout>
                <c:manualLayout>
                  <c:x val="-6.7758115830713284E-2"/>
                  <c:y val="5.8100154512903464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7F93-46CD-ADCF-5BB25564F720}"/>
                </c:ext>
              </c:extLst>
            </c:dLbl>
            <c:dLbl>
              <c:idx val="5"/>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6="http://schemas.microsoft.com/office/drawing/2014/chart" uri="{C3380CC4-5D6E-409C-BE32-E72D297353CC}">
                  <c16:uniqueId val="{0000000B-7F93-46CD-ADCF-5BB25564F720}"/>
                </c:ext>
              </c:extLst>
            </c:dLbl>
            <c:dLbl>
              <c:idx val="6"/>
              <c:layout>
                <c:manualLayout>
                  <c:x val="2.6203924820491557E-2"/>
                  <c:y val="-6.8108046207772067E-3"/>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7F93-46CD-ADCF-5BB25564F720}"/>
                </c:ext>
              </c:extLst>
            </c:dLbl>
            <c:dLbl>
              <c:idx val="7"/>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6="http://schemas.microsoft.com/office/drawing/2014/chart" uri="{C3380CC4-5D6E-409C-BE32-E72D297353CC}">
                  <c16:uniqueId val="{0000000F-7F93-46CD-ADCF-5BB25564F720}"/>
                </c:ext>
              </c:extLst>
            </c:dLbl>
            <c:numFmt formatCode="0.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[出身地.xlsx]総グロ!$B$1:$J$1</c:f>
              <c:strCache>
                <c:ptCount val="9"/>
                <c:pt idx="0">
                  <c:v>北海道</c:v>
                </c:pt>
                <c:pt idx="1">
                  <c:v>東北</c:v>
                </c:pt>
                <c:pt idx="2">
                  <c:v>関東</c:v>
                </c:pt>
                <c:pt idx="3">
                  <c:v>中部</c:v>
                </c:pt>
                <c:pt idx="4">
                  <c:v>関西</c:v>
                </c:pt>
                <c:pt idx="5">
                  <c:v>中国</c:v>
                </c:pt>
                <c:pt idx="6">
                  <c:v>四国</c:v>
                </c:pt>
                <c:pt idx="7">
                  <c:v>九州</c:v>
                </c:pt>
                <c:pt idx="8">
                  <c:v>その他</c:v>
                </c:pt>
              </c:strCache>
            </c:strRef>
          </c:cat>
          <c:val>
            <c:numRef>
              <c:f>[出身地.xlsx]総グロ!$B$2:$J$2</c:f>
              <c:numCache>
                <c:formatCode>General</c:formatCode>
                <c:ptCount val="9"/>
                <c:pt idx="0">
                  <c:v>13</c:v>
                </c:pt>
                <c:pt idx="1">
                  <c:v>19</c:v>
                </c:pt>
                <c:pt idx="2">
                  <c:v>706</c:v>
                </c:pt>
                <c:pt idx="3">
                  <c:v>79</c:v>
                </c:pt>
                <c:pt idx="4">
                  <c:v>54</c:v>
                </c:pt>
                <c:pt idx="5">
                  <c:v>20</c:v>
                </c:pt>
                <c:pt idx="6">
                  <c:v>3</c:v>
                </c:pt>
                <c:pt idx="7">
                  <c:v>36</c:v>
                </c:pt>
                <c:pt idx="8">
                  <c:v>75</c:v>
                </c:pt>
              </c:numCache>
            </c:numRef>
          </c:val>
          <c:extLst>
            <c:ext xmlns:c16="http://schemas.microsoft.com/office/drawing/2014/chart" uri="{C3380CC4-5D6E-409C-BE32-E72D297353CC}">
              <c16:uniqueId val="{00000012-7F93-46CD-ADCF-5BB25564F720}"/>
            </c:ext>
          </c:extLst>
        </c:ser>
        <c:dLbls>
          <c:dLblPos val="inEnd"/>
          <c:showLegendKey val="0"/>
          <c:showVal val="0"/>
          <c:showCatName val="0"/>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ja-JP"/>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800" b="1" i="0" u="none" strike="noStrike" kern="1200" baseline="0">
                <a:solidFill>
                  <a:schemeClr val="dk1">
                    <a:lumMod val="65000"/>
                    <a:lumOff val="35000"/>
                  </a:schemeClr>
                </a:solidFill>
                <a:latin typeface="+mn-lt"/>
                <a:ea typeface="+mn-ea"/>
                <a:cs typeface="+mn-cs"/>
              </a:defRPr>
            </a:pPr>
            <a:r>
              <a:rPr lang="ja-JP" sz="1400">
                <a:solidFill>
                  <a:schemeClr val="tx1"/>
                </a:solidFill>
                <a:latin typeface="Noto Sans JP" panose="020B0200000000000000" pitchFamily="50" charset="-128"/>
                <a:ea typeface="Noto Sans JP" panose="020B0200000000000000" pitchFamily="50" charset="-128"/>
              </a:rPr>
              <a:t>国際教養学部</a:t>
            </a:r>
            <a:br>
              <a:rPr lang="en-US" sz="1600">
                <a:solidFill>
                  <a:schemeClr val="tx1"/>
                </a:solidFill>
                <a:latin typeface="Noto Sans JP" panose="020B0200000000000000" pitchFamily="50" charset="-128"/>
                <a:ea typeface="Noto Sans JP" panose="020B0200000000000000" pitchFamily="50" charset="-128"/>
              </a:rPr>
            </a:br>
            <a:r>
              <a:rPr lang="en-US" sz="1400" b="0">
                <a:solidFill>
                  <a:schemeClr val="tx1"/>
                </a:solidFill>
                <a:latin typeface="Arial" panose="020B0604020202020204" pitchFamily="34" charset="0"/>
                <a:cs typeface="Arial" panose="020B0604020202020204" pitchFamily="34" charset="0"/>
              </a:rPr>
              <a:t>Faculty of Liberal Arts</a:t>
            </a:r>
            <a:br>
              <a:rPr lang="en-US" sz="1400" b="0">
                <a:solidFill>
                  <a:schemeClr val="tx1"/>
                </a:solidFill>
                <a:latin typeface="Arial" panose="020B0604020202020204" pitchFamily="34" charset="0"/>
                <a:cs typeface="Arial" panose="020B0604020202020204" pitchFamily="34" charset="0"/>
              </a:rPr>
            </a:br>
            <a:r>
              <a:rPr lang="en-US" sz="1400" b="0">
                <a:solidFill>
                  <a:schemeClr val="tx1"/>
                </a:solidFill>
                <a:latin typeface="Arial" panose="020B0604020202020204" pitchFamily="34" charset="0"/>
                <a:cs typeface="Arial" panose="020B0604020202020204" pitchFamily="34" charset="0"/>
              </a:rPr>
              <a:t>(774</a:t>
            </a:r>
            <a:r>
              <a:rPr lang="ja-JP" sz="1400" b="0">
                <a:solidFill>
                  <a:schemeClr val="tx1"/>
                </a:solidFill>
                <a:latin typeface="Arial" panose="020B0604020202020204" pitchFamily="34" charset="0"/>
                <a:cs typeface="Arial" panose="020B0604020202020204" pitchFamily="34" charset="0"/>
              </a:rPr>
              <a:t>名</a:t>
            </a:r>
            <a:r>
              <a:rPr lang="en-US" sz="1400" b="0">
                <a:solidFill>
                  <a:schemeClr val="tx1"/>
                </a:solidFill>
                <a:latin typeface="Arial" panose="020B0604020202020204" pitchFamily="34" charset="0"/>
                <a:cs typeface="Arial" panose="020B0604020202020204" pitchFamily="34" charset="0"/>
              </a:rPr>
              <a:t>)</a:t>
            </a:r>
            <a:endParaRPr lang="ja-JP" sz="1200" b="0">
              <a:solidFill>
                <a:schemeClr val="tx1"/>
              </a:solidFill>
              <a:latin typeface="Arial" panose="020B0604020202020204" pitchFamily="34" charset="0"/>
              <a:cs typeface="Arial" panose="020B0604020202020204" pitchFamily="34" charset="0"/>
            </a:endParaRPr>
          </a:p>
        </c:rich>
      </c:tx>
      <c:layout>
        <c:manualLayout>
          <c:xMode val="edge"/>
          <c:yMode val="edge"/>
          <c:x val="0.24872727272727269"/>
          <c:y val="1.5306122448979591E-2"/>
        </c:manualLayout>
      </c:layout>
      <c:overlay val="0"/>
      <c:spPr>
        <a:noFill/>
        <a:ln>
          <a:noFill/>
        </a:ln>
        <a:effectLst/>
      </c:spPr>
      <c:txPr>
        <a:bodyPr rot="0" spcFirstLastPara="1" vertOverflow="ellipsis" vert="horz" wrap="square" anchor="ctr" anchorCtr="1"/>
        <a:lstStyle/>
        <a:p>
          <a:pPr>
            <a:defRPr lang="ja-JP" sz="1800" b="1" i="0" u="none" strike="noStrike" kern="1200" baseline="0">
              <a:solidFill>
                <a:schemeClr val="dk1">
                  <a:lumMod val="65000"/>
                  <a:lumOff val="35000"/>
                </a:schemeClr>
              </a:solidFill>
              <a:latin typeface="+mn-lt"/>
              <a:ea typeface="+mn-ea"/>
              <a:cs typeface="+mn-cs"/>
            </a:defRPr>
          </a:pPr>
          <a:endParaRPr lang="ja-JP"/>
        </a:p>
      </c:txPr>
    </c:title>
    <c:autoTitleDeleted val="0"/>
    <c:plotArea>
      <c:layout>
        <c:manualLayout>
          <c:layoutTarget val="inner"/>
          <c:xMode val="edge"/>
          <c:yMode val="edge"/>
          <c:x val="0.18970523669710235"/>
          <c:y val="0.29384477657785824"/>
          <c:w val="0.58963226009676095"/>
          <c:h val="0.53371679983935449"/>
        </c:manualLayout>
      </c:layout>
      <c:pieChart>
        <c:varyColors val="1"/>
        <c:ser>
          <c:idx val="0"/>
          <c:order val="0"/>
          <c:tx>
            <c:strRef>
              <c:f>[出身地.xlsx]国際教養学部!$A$2</c:f>
              <c:strCache>
                <c:ptCount val="1"/>
                <c:pt idx="0">
                  <c:v>国際教養学部</c:v>
                </c:pt>
              </c:strCache>
            </c:strRef>
          </c:tx>
          <c:spPr>
            <a:ln w="19050">
              <a:solidFill>
                <a:schemeClr val="bg1"/>
              </a:solidFill>
            </a:ln>
            <a:effectLst/>
          </c:spPr>
          <c:dPt>
            <c:idx val="0"/>
            <c:bubble3D val="0"/>
            <c:spPr>
              <a:pattFill prst="pct5">
                <a:fgClr>
                  <a:srgbClr val="00B050"/>
                </a:fgClr>
                <a:bgClr>
                  <a:srgbClr val="92D050"/>
                </a:bgClr>
              </a:pattFill>
              <a:ln w="19050">
                <a:solidFill>
                  <a:schemeClr val="bg1"/>
                </a:solidFill>
              </a:ln>
              <a:effectLst/>
            </c:spPr>
            <c:extLst>
              <c:ext xmlns:c16="http://schemas.microsoft.com/office/drawing/2014/chart" uri="{C3380CC4-5D6E-409C-BE32-E72D297353CC}">
                <c16:uniqueId val="{00000001-EC05-44D3-ADCE-A147129D1D85}"/>
              </c:ext>
            </c:extLst>
          </c:dPt>
          <c:dPt>
            <c:idx val="1"/>
            <c:bubble3D val="0"/>
            <c:spPr>
              <a:solidFill>
                <a:srgbClr val="7030A0"/>
              </a:solidFill>
              <a:ln w="19050">
                <a:solidFill>
                  <a:schemeClr val="bg1"/>
                </a:solidFill>
              </a:ln>
              <a:effectLst/>
            </c:spPr>
            <c:extLst>
              <c:ext xmlns:c16="http://schemas.microsoft.com/office/drawing/2014/chart" uri="{C3380CC4-5D6E-409C-BE32-E72D297353CC}">
                <c16:uniqueId val="{00000003-EC05-44D3-ADCE-A147129D1D85}"/>
              </c:ext>
            </c:extLst>
          </c:dPt>
          <c:dPt>
            <c:idx val="2"/>
            <c:bubble3D val="0"/>
            <c:spPr>
              <a:pattFill prst="dotDmnd">
                <a:fgClr>
                  <a:srgbClr val="F8CBAD"/>
                </a:fgClr>
                <a:bgClr>
                  <a:srgbClr val="ED7D31"/>
                </a:bgClr>
              </a:pattFill>
              <a:ln w="19050">
                <a:solidFill>
                  <a:schemeClr val="bg1"/>
                </a:solidFill>
              </a:ln>
              <a:effectLst/>
            </c:spPr>
            <c:extLst>
              <c:ext xmlns:c16="http://schemas.microsoft.com/office/drawing/2014/chart" uri="{C3380CC4-5D6E-409C-BE32-E72D297353CC}">
                <c16:uniqueId val="{00000005-EC05-44D3-ADCE-A147129D1D85}"/>
              </c:ext>
            </c:extLst>
          </c:dPt>
          <c:dPt>
            <c:idx val="3"/>
            <c:bubble3D val="0"/>
            <c:spPr>
              <a:solidFill>
                <a:srgbClr val="00B0F0"/>
              </a:solidFill>
              <a:ln w="19050">
                <a:solidFill>
                  <a:schemeClr val="bg1"/>
                </a:solidFill>
              </a:ln>
              <a:effectLst/>
            </c:spPr>
            <c:extLst>
              <c:ext xmlns:c16="http://schemas.microsoft.com/office/drawing/2014/chart" uri="{C3380CC4-5D6E-409C-BE32-E72D297353CC}">
                <c16:uniqueId val="{00000007-EC05-44D3-ADCE-A147129D1D85}"/>
              </c:ext>
            </c:extLst>
          </c:dPt>
          <c:dPt>
            <c:idx val="4"/>
            <c:bubble3D val="0"/>
            <c:spPr>
              <a:solidFill>
                <a:srgbClr val="FFC000"/>
              </a:solidFill>
              <a:ln w="19050">
                <a:solidFill>
                  <a:schemeClr val="bg1"/>
                </a:solidFill>
              </a:ln>
              <a:effectLst/>
            </c:spPr>
            <c:extLst>
              <c:ext xmlns:c16="http://schemas.microsoft.com/office/drawing/2014/chart" uri="{C3380CC4-5D6E-409C-BE32-E72D297353CC}">
                <c16:uniqueId val="{00000009-EC05-44D3-ADCE-A147129D1D85}"/>
              </c:ext>
            </c:extLst>
          </c:dPt>
          <c:dPt>
            <c:idx val="5"/>
            <c:bubble3D val="0"/>
            <c:spPr>
              <a:solidFill>
                <a:srgbClr val="0070C0"/>
              </a:solidFill>
              <a:ln w="19050">
                <a:solidFill>
                  <a:schemeClr val="bg1"/>
                </a:solidFill>
              </a:ln>
              <a:effectLst/>
            </c:spPr>
            <c:extLst>
              <c:ext xmlns:c16="http://schemas.microsoft.com/office/drawing/2014/chart" uri="{C3380CC4-5D6E-409C-BE32-E72D297353CC}">
                <c16:uniqueId val="{0000000B-EC05-44D3-ADCE-A147129D1D85}"/>
              </c:ext>
            </c:extLst>
          </c:dPt>
          <c:dPt>
            <c:idx val="6"/>
            <c:bubble3D val="0"/>
            <c:spPr>
              <a:solidFill>
                <a:srgbClr val="E86EBC"/>
              </a:solidFill>
              <a:ln w="19050">
                <a:solidFill>
                  <a:schemeClr val="bg1"/>
                </a:solidFill>
              </a:ln>
              <a:effectLst/>
            </c:spPr>
            <c:extLst>
              <c:ext xmlns:c16="http://schemas.microsoft.com/office/drawing/2014/chart" uri="{C3380CC4-5D6E-409C-BE32-E72D297353CC}">
                <c16:uniqueId val="{0000000D-EC05-44D3-ADCE-A147129D1D85}"/>
              </c:ext>
            </c:extLst>
          </c:dPt>
          <c:dPt>
            <c:idx val="7"/>
            <c:bubble3D val="0"/>
            <c:spPr>
              <a:solidFill>
                <a:srgbClr val="00B050"/>
              </a:solidFill>
              <a:ln w="19050">
                <a:solidFill>
                  <a:schemeClr val="bg1"/>
                </a:solidFill>
              </a:ln>
              <a:effectLst/>
            </c:spPr>
            <c:extLst>
              <c:ext xmlns:c16="http://schemas.microsoft.com/office/drawing/2014/chart" uri="{C3380CC4-5D6E-409C-BE32-E72D297353CC}">
                <c16:uniqueId val="{0000000F-EC05-44D3-ADCE-A147129D1D85}"/>
              </c:ext>
            </c:extLst>
          </c:dPt>
          <c:dPt>
            <c:idx val="8"/>
            <c:bubble3D val="0"/>
            <c:spPr>
              <a:pattFill prst="pct90">
                <a:fgClr>
                  <a:srgbClr val="BF9000"/>
                </a:fgClr>
                <a:bgClr>
                  <a:schemeClr val="bg1"/>
                </a:bgClr>
              </a:pattFill>
              <a:ln w="19050">
                <a:solidFill>
                  <a:schemeClr val="bg1"/>
                </a:solidFill>
              </a:ln>
              <a:effectLst/>
            </c:spPr>
            <c:extLst>
              <c:ext xmlns:c16="http://schemas.microsoft.com/office/drawing/2014/chart" uri="{C3380CC4-5D6E-409C-BE32-E72D297353CC}">
                <c16:uniqueId val="{00000011-EC05-44D3-ADCE-A147129D1D85}"/>
              </c:ext>
            </c:extLst>
          </c:dPt>
          <c:dLbls>
            <c:dLbl>
              <c:idx val="0"/>
              <c:layout>
                <c:manualLayout>
                  <c:x val="-0.13171329264385578"/>
                  <c:y val="7.357234557118646E-4"/>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EC05-44D3-ADCE-A147129D1D85}"/>
                </c:ext>
              </c:extLst>
            </c:dLbl>
            <c:dLbl>
              <c:idx val="1"/>
              <c:layout>
                <c:manualLayout>
                  <c:x val="0.15931249680290541"/>
                  <c:y val="2.6852809493683842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EC05-44D3-ADCE-A147129D1D85}"/>
                </c:ext>
              </c:extLst>
            </c:dLbl>
            <c:dLbl>
              <c:idx val="3"/>
              <c:layout>
                <c:manualLayout>
                  <c:x val="7.9818055035793992E-2"/>
                  <c:y val="-5.9314078612989478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EC05-44D3-ADCE-A147129D1D85}"/>
                </c:ext>
              </c:extLst>
            </c:dLbl>
            <c:dLbl>
              <c:idx val="4"/>
              <c:layout>
                <c:manualLayout>
                  <c:x val="9.8815661589904985E-2"/>
                  <c:y val="-2.7386020133331905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EC05-44D3-ADCE-A147129D1D85}"/>
                </c:ext>
              </c:extLst>
            </c:dLbl>
            <c:dLbl>
              <c:idx val="5"/>
              <c:layout>
                <c:manualLayout>
                  <c:x val="1.8884261141369461E-2"/>
                  <c:y val="-7.9859747080744854E-4"/>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EC05-44D3-ADCE-A147129D1D85}"/>
                </c:ext>
              </c:extLst>
            </c:dLbl>
            <c:dLbl>
              <c:idx val="6"/>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6="http://schemas.microsoft.com/office/drawing/2014/chart" uri="{C3380CC4-5D6E-409C-BE32-E72D297353CC}">
                  <c16:uniqueId val="{0000000D-EC05-44D3-ADCE-A147129D1D85}"/>
                </c:ext>
              </c:extLst>
            </c:dLbl>
            <c:dLbl>
              <c:idx val="7"/>
              <c:layout>
                <c:manualLayout>
                  <c:x val="-0.12861419752255465"/>
                  <c:y val="-4.7494251170480213E-3"/>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F-EC05-44D3-ADCE-A147129D1D85}"/>
                </c:ext>
              </c:extLst>
            </c:dLbl>
            <c:numFmt formatCode="0.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[出身地.xlsx]国際教養学部!$B$1:$J$1</c:f>
              <c:strCache>
                <c:ptCount val="9"/>
                <c:pt idx="0">
                  <c:v>北海道</c:v>
                </c:pt>
                <c:pt idx="1">
                  <c:v>東北</c:v>
                </c:pt>
                <c:pt idx="2">
                  <c:v>関東</c:v>
                </c:pt>
                <c:pt idx="3">
                  <c:v>中部</c:v>
                </c:pt>
                <c:pt idx="4">
                  <c:v>関西</c:v>
                </c:pt>
                <c:pt idx="5">
                  <c:v>中国</c:v>
                </c:pt>
                <c:pt idx="6">
                  <c:v>四国</c:v>
                </c:pt>
                <c:pt idx="7">
                  <c:v>九州</c:v>
                </c:pt>
                <c:pt idx="8">
                  <c:v>その他</c:v>
                </c:pt>
              </c:strCache>
            </c:strRef>
          </c:cat>
          <c:val>
            <c:numRef>
              <c:f>[出身地.xlsx]国際教養学部!$B$2:$J$2</c:f>
              <c:numCache>
                <c:formatCode>General</c:formatCode>
                <c:ptCount val="9"/>
                <c:pt idx="0">
                  <c:v>2</c:v>
                </c:pt>
                <c:pt idx="1">
                  <c:v>5</c:v>
                </c:pt>
                <c:pt idx="2">
                  <c:v>278</c:v>
                </c:pt>
                <c:pt idx="3">
                  <c:v>28</c:v>
                </c:pt>
                <c:pt idx="4">
                  <c:v>35</c:v>
                </c:pt>
                <c:pt idx="5">
                  <c:v>6</c:v>
                </c:pt>
                <c:pt idx="6">
                  <c:v>4</c:v>
                </c:pt>
                <c:pt idx="7">
                  <c:v>10</c:v>
                </c:pt>
                <c:pt idx="8">
                  <c:v>406</c:v>
                </c:pt>
              </c:numCache>
            </c:numRef>
          </c:val>
          <c:extLst>
            <c:ext xmlns:c16="http://schemas.microsoft.com/office/drawing/2014/chart" uri="{C3380CC4-5D6E-409C-BE32-E72D297353CC}">
              <c16:uniqueId val="{00000012-EC05-44D3-ADCE-A147129D1D85}"/>
            </c:ext>
          </c:extLst>
        </c:ser>
        <c:dLbls>
          <c:dLblPos val="bestFit"/>
          <c:showLegendKey val="0"/>
          <c:showVal val="0"/>
          <c:showCatName val="0"/>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ja-JP"/>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400" b="0" i="0" u="none" strike="noStrike" kern="1200" spc="0" baseline="0">
                <a:solidFill>
                  <a:schemeClr val="tx1">
                    <a:lumMod val="65000"/>
                    <a:lumOff val="35000"/>
                  </a:schemeClr>
                </a:solidFill>
                <a:latin typeface="+mn-lt"/>
                <a:ea typeface="+mn-ea"/>
                <a:cs typeface="+mn-cs"/>
              </a:defRPr>
            </a:pPr>
            <a:r>
              <a:rPr lang="ja-JP" altLang="en-US" sz="1400" b="1" i="0" u="none" strike="noStrike" kern="1200" spc="0" baseline="0">
                <a:solidFill>
                  <a:schemeClr val="tx1"/>
                </a:solidFill>
                <a:latin typeface="Noto Sans JP" panose="020B0200000000000000" pitchFamily="50" charset="-128"/>
                <a:ea typeface="Noto Sans JP" panose="020B0200000000000000" pitchFamily="50" charset="-128"/>
              </a:rPr>
              <a:t>理工学部</a:t>
            </a:r>
            <a:br>
              <a:rPr lang="en-US" altLang="ja-JP" sz="1200" b="0" i="0" u="none" strike="noStrike" kern="1200" spc="0" baseline="0">
                <a:solidFill>
                  <a:prstClr val="black">
                    <a:lumMod val="65000"/>
                    <a:lumOff val="35000"/>
                  </a:prstClr>
                </a:solidFill>
              </a:rPr>
            </a:br>
            <a:r>
              <a:rPr lang="en-US" altLang="ja-JP" sz="1400" b="0" i="0" u="none" strike="noStrike" kern="1200" spc="0" baseline="0">
                <a:solidFill>
                  <a:schemeClr val="tx1"/>
                </a:solidFill>
                <a:latin typeface="Arial" panose="020B0604020202020204" pitchFamily="34" charset="0"/>
                <a:cs typeface="Arial" panose="020B0604020202020204" pitchFamily="34" charset="0"/>
              </a:rPr>
              <a:t>Faculty of Science and Technology</a:t>
            </a:r>
            <a:br>
              <a:rPr lang="en-US" altLang="ja-JP" sz="1400" b="0" i="0" u="none" strike="noStrike" kern="1200" spc="0" baseline="0">
                <a:solidFill>
                  <a:schemeClr val="tx1"/>
                </a:solidFill>
                <a:latin typeface="Arial" panose="020B0604020202020204" pitchFamily="34" charset="0"/>
                <a:cs typeface="Arial" panose="020B0604020202020204" pitchFamily="34" charset="0"/>
              </a:rPr>
            </a:br>
            <a:r>
              <a:rPr lang="en-US" altLang="ja-JP" sz="1400" b="0" i="0" u="none" strike="noStrike" kern="1200" spc="0" baseline="0">
                <a:solidFill>
                  <a:schemeClr val="tx1"/>
                </a:solidFill>
                <a:latin typeface="Arial" panose="020B0604020202020204" pitchFamily="34" charset="0"/>
                <a:cs typeface="Arial" panose="020B0604020202020204" pitchFamily="34" charset="0"/>
              </a:rPr>
              <a:t>(1676</a:t>
            </a:r>
            <a:r>
              <a:rPr lang="ja-JP" altLang="en-US" sz="1400" b="0" i="0" u="none" strike="noStrike" kern="1200" spc="0" baseline="0">
                <a:solidFill>
                  <a:schemeClr val="tx1"/>
                </a:solidFill>
                <a:latin typeface="Arial" panose="020B0604020202020204" pitchFamily="34" charset="0"/>
                <a:cs typeface="Arial" panose="020B0604020202020204" pitchFamily="34" charset="0"/>
              </a:rPr>
              <a:t>名</a:t>
            </a:r>
            <a:r>
              <a:rPr lang="en-US" altLang="ja-JP" sz="1400" b="0" i="0" u="none" strike="noStrike" kern="1200" spc="0" baseline="0">
                <a:solidFill>
                  <a:schemeClr val="tx1"/>
                </a:solidFill>
                <a:latin typeface="Arial" panose="020B0604020202020204" pitchFamily="34" charset="0"/>
                <a:cs typeface="Arial" panose="020B0604020202020204" pitchFamily="34" charset="0"/>
              </a:rPr>
              <a:t>)</a:t>
            </a:r>
            <a:endParaRPr lang="ja-JP" altLang="en-US" sz="1400" b="0" i="0" u="none" strike="noStrike" kern="1200" spc="0" baseline="0">
              <a:solidFill>
                <a:schemeClr val="tx1"/>
              </a:solidFill>
              <a:latin typeface="Arial" panose="020B0604020202020204" pitchFamily="34" charset="0"/>
              <a:cs typeface="Arial" panose="020B0604020202020204" pitchFamily="34" charset="0"/>
            </a:endParaRPr>
          </a:p>
        </c:rich>
      </c:tx>
      <c:layout>
        <c:manualLayout>
          <c:xMode val="edge"/>
          <c:yMode val="edge"/>
          <c:x val="0.22319070492298951"/>
          <c:y val="2.791806268429425E-2"/>
        </c:manualLayout>
      </c:layout>
      <c:overlay val="0"/>
      <c:spPr>
        <a:noFill/>
        <a:ln>
          <a:noFill/>
        </a:ln>
        <a:effectLst/>
      </c:spPr>
      <c:txPr>
        <a:bodyPr rot="0" spcFirstLastPara="1" vertOverflow="ellipsis" vert="horz" wrap="square" anchor="ctr" anchorCtr="1"/>
        <a:lstStyle/>
        <a:p>
          <a:pPr>
            <a:defRPr lang="ja-JP" sz="1400" b="0" i="0" u="none" strike="noStrike" kern="1200" spc="0" baseline="0">
              <a:solidFill>
                <a:schemeClr val="tx1">
                  <a:lumMod val="65000"/>
                  <a:lumOff val="35000"/>
                </a:schemeClr>
              </a:solidFill>
              <a:latin typeface="+mn-lt"/>
              <a:ea typeface="+mn-ea"/>
              <a:cs typeface="+mn-cs"/>
            </a:defRPr>
          </a:pPr>
          <a:endParaRPr lang="ja-JP" altLang="en-US"/>
        </a:p>
      </c:txPr>
    </c:title>
    <c:autoTitleDeleted val="0"/>
    <c:plotArea>
      <c:layout>
        <c:manualLayout>
          <c:layoutTarget val="inner"/>
          <c:xMode val="edge"/>
          <c:yMode val="edge"/>
          <c:x val="0.2921923910092119"/>
          <c:y val="0.34586825037556113"/>
          <c:w val="0.42605690761961745"/>
          <c:h val="0.56957656597387185"/>
        </c:manualLayout>
      </c:layout>
      <c:pieChart>
        <c:varyColors val="1"/>
        <c:ser>
          <c:idx val="0"/>
          <c:order val="0"/>
          <c:dPt>
            <c:idx val="0"/>
            <c:bubble3D val="0"/>
            <c:spPr>
              <a:solidFill>
                <a:srgbClr val="92D050"/>
              </a:solidFill>
              <a:ln w="19050">
                <a:solidFill>
                  <a:schemeClr val="lt1"/>
                </a:solidFill>
              </a:ln>
              <a:effectLst/>
            </c:spPr>
            <c:extLst>
              <c:ext xmlns:c16="http://schemas.microsoft.com/office/drawing/2014/chart" uri="{C3380CC4-5D6E-409C-BE32-E72D297353CC}">
                <c16:uniqueId val="{00000001-55F1-417C-8060-79C8641E01C2}"/>
              </c:ext>
            </c:extLst>
          </c:dPt>
          <c:dPt>
            <c:idx val="1"/>
            <c:bubble3D val="0"/>
            <c:spPr>
              <a:solidFill>
                <a:srgbClr val="7030A0"/>
              </a:solidFill>
              <a:ln w="19050">
                <a:solidFill>
                  <a:schemeClr val="lt1"/>
                </a:solidFill>
              </a:ln>
              <a:effectLst/>
            </c:spPr>
            <c:extLst>
              <c:ext xmlns:c16="http://schemas.microsoft.com/office/drawing/2014/chart" uri="{C3380CC4-5D6E-409C-BE32-E72D297353CC}">
                <c16:uniqueId val="{00000003-55F1-417C-8060-79C8641E01C2}"/>
              </c:ext>
            </c:extLst>
          </c:dPt>
          <c:dPt>
            <c:idx val="2"/>
            <c:bubble3D val="0"/>
            <c:spPr>
              <a:pattFill prst="pct5">
                <a:fgClr>
                  <a:srgbClr val="F4B183"/>
                </a:fgClr>
                <a:bgClr>
                  <a:srgbClr val="ED7D31"/>
                </a:bgClr>
              </a:pattFill>
              <a:ln w="19050">
                <a:solidFill>
                  <a:schemeClr val="lt1"/>
                </a:solidFill>
              </a:ln>
              <a:effectLst/>
            </c:spPr>
            <c:extLst>
              <c:ext xmlns:c16="http://schemas.microsoft.com/office/drawing/2014/chart" uri="{C3380CC4-5D6E-409C-BE32-E72D297353CC}">
                <c16:uniqueId val="{00000005-55F1-417C-8060-79C8641E01C2}"/>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55F1-417C-8060-79C8641E01C2}"/>
              </c:ext>
            </c:extLst>
          </c:dPt>
          <c:dPt>
            <c:idx val="4"/>
            <c:bubble3D val="0"/>
            <c:spPr>
              <a:solidFill>
                <a:srgbClr val="FFC000"/>
              </a:solidFill>
              <a:ln w="19050">
                <a:solidFill>
                  <a:schemeClr val="lt1"/>
                </a:solidFill>
              </a:ln>
              <a:effectLst/>
            </c:spPr>
            <c:extLst>
              <c:ext xmlns:c16="http://schemas.microsoft.com/office/drawing/2014/chart" uri="{C3380CC4-5D6E-409C-BE32-E72D297353CC}">
                <c16:uniqueId val="{00000009-55F1-417C-8060-79C8641E01C2}"/>
              </c:ext>
            </c:extLst>
          </c:dPt>
          <c:dPt>
            <c:idx val="5"/>
            <c:bubble3D val="0"/>
            <c:spPr>
              <a:solidFill>
                <a:srgbClr val="0070C0"/>
              </a:solidFill>
              <a:ln w="19050">
                <a:solidFill>
                  <a:schemeClr val="lt1"/>
                </a:solidFill>
              </a:ln>
              <a:effectLst/>
            </c:spPr>
            <c:extLst>
              <c:ext xmlns:c16="http://schemas.microsoft.com/office/drawing/2014/chart" uri="{C3380CC4-5D6E-409C-BE32-E72D297353CC}">
                <c16:uniqueId val="{0000000B-55F1-417C-8060-79C8641E01C2}"/>
              </c:ext>
            </c:extLst>
          </c:dPt>
          <c:dPt>
            <c:idx val="6"/>
            <c:bubble3D val="0"/>
            <c:spPr>
              <a:solidFill>
                <a:srgbClr val="E86EBC"/>
              </a:solidFill>
              <a:ln w="19050">
                <a:solidFill>
                  <a:schemeClr val="lt1"/>
                </a:solidFill>
              </a:ln>
              <a:effectLst/>
            </c:spPr>
            <c:extLst>
              <c:ext xmlns:c16="http://schemas.microsoft.com/office/drawing/2014/chart" uri="{C3380CC4-5D6E-409C-BE32-E72D297353CC}">
                <c16:uniqueId val="{0000000D-55F1-417C-8060-79C8641E01C2}"/>
              </c:ext>
            </c:extLst>
          </c:dPt>
          <c:dPt>
            <c:idx val="7"/>
            <c:bubble3D val="0"/>
            <c:spPr>
              <a:solidFill>
                <a:srgbClr val="00B050"/>
              </a:solidFill>
              <a:ln w="19050">
                <a:solidFill>
                  <a:schemeClr val="lt1"/>
                </a:solidFill>
              </a:ln>
              <a:effectLst/>
            </c:spPr>
            <c:extLst>
              <c:ext xmlns:c16="http://schemas.microsoft.com/office/drawing/2014/chart" uri="{C3380CC4-5D6E-409C-BE32-E72D297353CC}">
                <c16:uniqueId val="{0000000F-55F1-417C-8060-79C8641E01C2}"/>
              </c:ext>
            </c:extLst>
          </c:dPt>
          <c:dPt>
            <c:idx val="8"/>
            <c:bubble3D val="0"/>
            <c:spPr>
              <a:pattFill prst="pct90">
                <a:fgClr>
                  <a:srgbClr val="BF9000"/>
                </a:fgClr>
                <a:bgClr>
                  <a:schemeClr val="bg1"/>
                </a:bgClr>
              </a:pattFill>
              <a:ln w="19050">
                <a:solidFill>
                  <a:schemeClr val="lt1"/>
                </a:solidFill>
              </a:ln>
              <a:effectLst/>
            </c:spPr>
            <c:extLst>
              <c:ext xmlns:c16="http://schemas.microsoft.com/office/drawing/2014/chart" uri="{C3380CC4-5D6E-409C-BE32-E72D297353CC}">
                <c16:uniqueId val="{00000011-55F1-417C-8060-79C8641E01C2}"/>
              </c:ext>
            </c:extLst>
          </c:dPt>
          <c:dLbls>
            <c:dLbl>
              <c:idx val="0"/>
              <c:layout>
                <c:manualLayout>
                  <c:x val="-5.9309002689146174E-3"/>
                  <c:y val="-3.0197946208817765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55F1-417C-8060-79C8641E01C2}"/>
                </c:ext>
              </c:extLst>
            </c:dLbl>
            <c:numFmt formatCode="0.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学部生の出身校所在地!$B$119:$J$119</c:f>
              <c:strCache>
                <c:ptCount val="9"/>
                <c:pt idx="0">
                  <c:v>北海道</c:v>
                </c:pt>
                <c:pt idx="1">
                  <c:v>東北</c:v>
                </c:pt>
                <c:pt idx="2">
                  <c:v>関東</c:v>
                </c:pt>
                <c:pt idx="3">
                  <c:v>中部</c:v>
                </c:pt>
                <c:pt idx="4">
                  <c:v>関西</c:v>
                </c:pt>
                <c:pt idx="5">
                  <c:v>中国</c:v>
                </c:pt>
                <c:pt idx="6">
                  <c:v>四国</c:v>
                </c:pt>
                <c:pt idx="7">
                  <c:v>九州</c:v>
                </c:pt>
                <c:pt idx="8">
                  <c:v>その他</c:v>
                </c:pt>
              </c:strCache>
            </c:strRef>
          </c:cat>
          <c:val>
            <c:numRef>
              <c:f>学部生の出身校所在地!$B$120:$J$120</c:f>
              <c:numCache>
                <c:formatCode>General</c:formatCode>
                <c:ptCount val="9"/>
                <c:pt idx="0">
                  <c:v>17</c:v>
                </c:pt>
                <c:pt idx="1">
                  <c:v>7</c:v>
                </c:pt>
                <c:pt idx="2">
                  <c:v>1382</c:v>
                </c:pt>
                <c:pt idx="3">
                  <c:v>72</c:v>
                </c:pt>
                <c:pt idx="4">
                  <c:v>24</c:v>
                </c:pt>
                <c:pt idx="5">
                  <c:v>8</c:v>
                </c:pt>
                <c:pt idx="6">
                  <c:v>6</c:v>
                </c:pt>
                <c:pt idx="7">
                  <c:v>44</c:v>
                </c:pt>
                <c:pt idx="8">
                  <c:v>116</c:v>
                </c:pt>
              </c:numCache>
            </c:numRef>
          </c:val>
          <c:extLst>
            <c:ext xmlns:c16="http://schemas.microsoft.com/office/drawing/2014/chart" uri="{C3380CC4-5D6E-409C-BE32-E72D297353CC}">
              <c16:uniqueId val="{00000012-55F1-417C-8060-79C8641E01C2}"/>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lang="ja-JP" sz="1400" b="0" i="0" u="none" strike="noStrike" kern="1200" spc="0" baseline="0">
                <a:solidFill>
                  <a:sysClr val="windowText" lastClr="000000">
                    <a:lumMod val="65000"/>
                    <a:lumOff val="35000"/>
                  </a:sysClr>
                </a:solidFill>
                <a:latin typeface="+mn-lt"/>
                <a:ea typeface="+mn-ea"/>
                <a:cs typeface="+mn-cs"/>
              </a:defRPr>
            </a:pPr>
            <a:r>
              <a:rPr lang="ja-JP" altLang="en-US" sz="1400" b="1">
                <a:solidFill>
                  <a:schemeClr val="tx1"/>
                </a:solidFill>
                <a:latin typeface="Arial" panose="020B0604020202020204" pitchFamily="34" charset="0"/>
                <a:ea typeface="Noto Sans JP" panose="020B0200000000000000" pitchFamily="50" charset="-128"/>
                <a:cs typeface="Arial" panose="020B0604020202020204" pitchFamily="34" charset="0"/>
              </a:rPr>
              <a:t>外国語学部</a:t>
            </a:r>
            <a:br>
              <a:rPr lang="en-US" altLang="ja-JP" sz="1400" b="1" i="0" u="none" strike="noStrike" kern="1200" spc="0" baseline="0">
                <a:solidFill>
                  <a:schemeClr val="tx1"/>
                </a:solidFill>
                <a:latin typeface="Arial" panose="020B0604020202020204" pitchFamily="34" charset="0"/>
                <a:cs typeface="Arial" panose="020B0604020202020204" pitchFamily="34" charset="0"/>
              </a:rPr>
            </a:br>
            <a:r>
              <a:rPr lang="en-US" altLang="ja-JP" sz="1400" b="0" i="0" u="none" strike="noStrike" kern="1200" spc="0" baseline="0">
                <a:solidFill>
                  <a:schemeClr val="tx1"/>
                </a:solidFill>
                <a:latin typeface="Arial" panose="020B0604020202020204" pitchFamily="34" charset="0"/>
                <a:cs typeface="Arial" panose="020B0604020202020204" pitchFamily="34" charset="0"/>
              </a:rPr>
              <a:t>Faculty of Foreign Studies</a:t>
            </a:r>
            <a:br>
              <a:rPr lang="en-US" altLang="ja-JP" sz="1400" b="0" i="0" u="none" strike="noStrike" kern="1200" spc="0" baseline="0">
                <a:solidFill>
                  <a:schemeClr val="tx1"/>
                </a:solidFill>
                <a:latin typeface="Arial" panose="020B0604020202020204" pitchFamily="34" charset="0"/>
                <a:cs typeface="Arial" panose="020B0604020202020204" pitchFamily="34" charset="0"/>
              </a:rPr>
            </a:br>
            <a:r>
              <a:rPr lang="en-US" altLang="ja-JP" sz="1400" b="0" i="0" u="none" strike="noStrike" kern="1200" spc="0" baseline="0">
                <a:solidFill>
                  <a:schemeClr val="tx1"/>
                </a:solidFill>
                <a:latin typeface="Arial" panose="020B0604020202020204" pitchFamily="34" charset="0"/>
                <a:cs typeface="Arial" panose="020B0604020202020204" pitchFamily="34" charset="0"/>
              </a:rPr>
              <a:t>(2,278</a:t>
            </a:r>
            <a:r>
              <a:rPr lang="ja-JP" altLang="en-US" sz="1400" b="0" i="0" u="none" strike="noStrike" kern="1200" spc="0" baseline="0">
                <a:solidFill>
                  <a:schemeClr val="tx1"/>
                </a:solidFill>
                <a:latin typeface="Arial" panose="020B0604020202020204" pitchFamily="34" charset="0"/>
                <a:cs typeface="Arial" panose="020B0604020202020204" pitchFamily="34" charset="0"/>
              </a:rPr>
              <a:t>名</a:t>
            </a:r>
            <a:r>
              <a:rPr lang="en-US" altLang="ja-JP" sz="1400" b="0" i="0" u="none" strike="noStrike" kern="1200" spc="0" baseline="0">
                <a:solidFill>
                  <a:schemeClr val="tx1"/>
                </a:solidFill>
                <a:latin typeface="Arial" panose="020B0604020202020204" pitchFamily="34" charset="0"/>
                <a:cs typeface="Arial" panose="020B0604020202020204" pitchFamily="34" charset="0"/>
              </a:rPr>
              <a:t>)</a:t>
            </a:r>
            <a:endParaRPr lang="ja-JP" altLang="en-US" sz="1400" b="0" i="0" u="none" strike="noStrike" kern="1200" spc="0" baseline="0">
              <a:solidFill>
                <a:schemeClr val="tx1"/>
              </a:solidFill>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lang="ja-JP" sz="1400" b="0" i="0" u="none" strike="noStrike" kern="1200" spc="0" baseline="0">
              <a:solidFill>
                <a:sysClr val="windowText" lastClr="000000">
                  <a:lumMod val="65000"/>
                  <a:lumOff val="35000"/>
                </a:sysClr>
              </a:solidFill>
              <a:latin typeface="+mn-lt"/>
              <a:ea typeface="+mn-ea"/>
              <a:cs typeface="+mn-cs"/>
            </a:defRPr>
          </a:pPr>
          <a:endParaRPr lang="ja-JP" altLang="en-US"/>
        </a:p>
      </c:txPr>
    </c:title>
    <c:autoTitleDeleted val="0"/>
    <c:plotArea>
      <c:layout/>
      <c:pieChart>
        <c:varyColors val="1"/>
        <c:ser>
          <c:idx val="0"/>
          <c:order val="0"/>
          <c:dPt>
            <c:idx val="0"/>
            <c:bubble3D val="0"/>
            <c:spPr>
              <a:solidFill>
                <a:srgbClr val="92D050"/>
              </a:solidFill>
              <a:ln w="19050">
                <a:solidFill>
                  <a:schemeClr val="lt1"/>
                </a:solidFill>
              </a:ln>
              <a:effectLst/>
            </c:spPr>
            <c:extLst>
              <c:ext xmlns:c16="http://schemas.microsoft.com/office/drawing/2014/chart" uri="{C3380CC4-5D6E-409C-BE32-E72D297353CC}">
                <c16:uniqueId val="{00000001-92B3-4428-85AD-F1E6665A018B}"/>
              </c:ext>
            </c:extLst>
          </c:dPt>
          <c:dPt>
            <c:idx val="1"/>
            <c:bubble3D val="0"/>
            <c:spPr>
              <a:solidFill>
                <a:srgbClr val="7030A0"/>
              </a:solidFill>
              <a:ln w="19050">
                <a:solidFill>
                  <a:schemeClr val="lt1"/>
                </a:solidFill>
              </a:ln>
              <a:effectLst/>
            </c:spPr>
            <c:extLst>
              <c:ext xmlns:c16="http://schemas.microsoft.com/office/drawing/2014/chart" uri="{C3380CC4-5D6E-409C-BE32-E72D297353CC}">
                <c16:uniqueId val="{00000003-92B3-4428-85AD-F1E6665A018B}"/>
              </c:ext>
            </c:extLst>
          </c:dPt>
          <c:dPt>
            <c:idx val="2"/>
            <c:bubble3D val="0"/>
            <c:spPr>
              <a:pattFill prst="pct5">
                <a:fgClr>
                  <a:schemeClr val="bg1"/>
                </a:fgClr>
                <a:bgClr>
                  <a:srgbClr val="ED7D31"/>
                </a:bgClr>
              </a:pattFill>
              <a:ln w="19050">
                <a:solidFill>
                  <a:schemeClr val="lt1"/>
                </a:solidFill>
              </a:ln>
              <a:effectLst/>
            </c:spPr>
            <c:extLst>
              <c:ext xmlns:c16="http://schemas.microsoft.com/office/drawing/2014/chart" uri="{C3380CC4-5D6E-409C-BE32-E72D297353CC}">
                <c16:uniqueId val="{00000005-92B3-4428-85AD-F1E6665A018B}"/>
              </c:ext>
            </c:extLst>
          </c:dPt>
          <c:dPt>
            <c:idx val="3"/>
            <c:bubble3D val="0"/>
            <c:spPr>
              <a:solidFill>
                <a:srgbClr val="00B0F0"/>
              </a:solidFill>
              <a:ln w="19050">
                <a:solidFill>
                  <a:schemeClr val="lt1"/>
                </a:solidFill>
              </a:ln>
              <a:effectLst/>
            </c:spPr>
            <c:extLst>
              <c:ext xmlns:c16="http://schemas.microsoft.com/office/drawing/2014/chart" uri="{C3380CC4-5D6E-409C-BE32-E72D297353CC}">
                <c16:uniqueId val="{00000007-92B3-4428-85AD-F1E6665A018B}"/>
              </c:ext>
            </c:extLst>
          </c:dPt>
          <c:dPt>
            <c:idx val="4"/>
            <c:bubble3D val="0"/>
            <c:spPr>
              <a:solidFill>
                <a:srgbClr val="FFC000"/>
              </a:solidFill>
              <a:ln w="19050">
                <a:solidFill>
                  <a:schemeClr val="lt1"/>
                </a:solidFill>
              </a:ln>
              <a:effectLst/>
            </c:spPr>
            <c:extLst>
              <c:ext xmlns:c16="http://schemas.microsoft.com/office/drawing/2014/chart" uri="{C3380CC4-5D6E-409C-BE32-E72D297353CC}">
                <c16:uniqueId val="{00000009-92B3-4428-85AD-F1E6665A018B}"/>
              </c:ext>
            </c:extLst>
          </c:dPt>
          <c:dPt>
            <c:idx val="5"/>
            <c:bubble3D val="0"/>
            <c:spPr>
              <a:solidFill>
                <a:srgbClr val="4472C4"/>
              </a:solidFill>
              <a:ln w="19050">
                <a:solidFill>
                  <a:schemeClr val="lt1"/>
                </a:solidFill>
              </a:ln>
              <a:effectLst/>
            </c:spPr>
            <c:extLst>
              <c:ext xmlns:c16="http://schemas.microsoft.com/office/drawing/2014/chart" uri="{C3380CC4-5D6E-409C-BE32-E72D297353CC}">
                <c16:uniqueId val="{0000000B-92B3-4428-85AD-F1E6665A018B}"/>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92B3-4428-85AD-F1E6665A018B}"/>
              </c:ext>
            </c:extLst>
          </c:dPt>
          <c:dPt>
            <c:idx val="7"/>
            <c:bubble3D val="0"/>
            <c:spPr>
              <a:solidFill>
                <a:srgbClr val="00B050"/>
              </a:solidFill>
              <a:ln w="19050">
                <a:solidFill>
                  <a:schemeClr val="lt1"/>
                </a:solidFill>
              </a:ln>
              <a:effectLst/>
            </c:spPr>
            <c:extLst>
              <c:ext xmlns:c16="http://schemas.microsoft.com/office/drawing/2014/chart" uri="{C3380CC4-5D6E-409C-BE32-E72D297353CC}">
                <c16:uniqueId val="{0000000F-92B3-4428-85AD-F1E6665A018B}"/>
              </c:ext>
            </c:extLst>
          </c:dPt>
          <c:dPt>
            <c:idx val="8"/>
            <c:bubble3D val="0"/>
            <c:spPr>
              <a:pattFill prst="pct5">
                <a:fgClr>
                  <a:schemeClr val="bg1"/>
                </a:fgClr>
                <a:bgClr>
                  <a:srgbClr val="BF9000"/>
                </a:bgClr>
              </a:pattFill>
              <a:ln w="19050">
                <a:solidFill>
                  <a:schemeClr val="lt1"/>
                </a:solidFill>
              </a:ln>
              <a:effectLst/>
            </c:spPr>
            <c:extLst>
              <c:ext xmlns:c16="http://schemas.microsoft.com/office/drawing/2014/chart" uri="{C3380CC4-5D6E-409C-BE32-E72D297353CC}">
                <c16:uniqueId val="{00000011-92B3-4428-85AD-F1E6665A018B}"/>
              </c:ext>
            </c:extLst>
          </c:dPt>
          <c:dLbls>
            <c:dLbl>
              <c:idx val="4"/>
              <c:layout>
                <c:manualLayout>
                  <c:x val="-5.7604541907749884E-2"/>
                  <c:y val="7.6885862393680726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92B3-4428-85AD-F1E6665A018B}"/>
                </c:ext>
              </c:extLst>
            </c:dLbl>
            <c:dLbl>
              <c:idx val="8"/>
              <c:layout>
                <c:manualLayout>
                  <c:x val="1.1763590614737191E-2"/>
                  <c:y val="-4.5773539059158874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11-92B3-4428-85AD-F1E6665A018B}"/>
                </c:ext>
              </c:extLst>
            </c:dLbl>
            <c:numFmt formatCode="0.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学部生の出身校所在地!$B$76:$J$76</c:f>
              <c:strCache>
                <c:ptCount val="9"/>
                <c:pt idx="0">
                  <c:v>北海道</c:v>
                </c:pt>
                <c:pt idx="1">
                  <c:v>東北</c:v>
                </c:pt>
                <c:pt idx="2">
                  <c:v>関東</c:v>
                </c:pt>
                <c:pt idx="3">
                  <c:v>中部</c:v>
                </c:pt>
                <c:pt idx="4">
                  <c:v>関西</c:v>
                </c:pt>
                <c:pt idx="5">
                  <c:v>中国</c:v>
                </c:pt>
                <c:pt idx="6">
                  <c:v>四国</c:v>
                </c:pt>
                <c:pt idx="7">
                  <c:v>九州</c:v>
                </c:pt>
                <c:pt idx="8">
                  <c:v>その他</c:v>
                </c:pt>
              </c:strCache>
            </c:strRef>
          </c:cat>
          <c:val>
            <c:numRef>
              <c:f>学部生の出身校所在地!$B$77:$J$77</c:f>
              <c:numCache>
                <c:formatCode>General</c:formatCode>
                <c:ptCount val="9"/>
                <c:pt idx="0">
                  <c:v>57</c:v>
                </c:pt>
                <c:pt idx="1">
                  <c:v>61</c:v>
                </c:pt>
                <c:pt idx="2">
                  <c:v>1579</c:v>
                </c:pt>
                <c:pt idx="3">
                  <c:v>243</c:v>
                </c:pt>
                <c:pt idx="4">
                  <c:v>120</c:v>
                </c:pt>
                <c:pt idx="5">
                  <c:v>34</c:v>
                </c:pt>
                <c:pt idx="6">
                  <c:v>19</c:v>
                </c:pt>
                <c:pt idx="7">
                  <c:v>89</c:v>
                </c:pt>
                <c:pt idx="8">
                  <c:v>76</c:v>
                </c:pt>
              </c:numCache>
            </c:numRef>
          </c:val>
          <c:extLst>
            <c:ext xmlns:c16="http://schemas.microsoft.com/office/drawing/2014/chart" uri="{C3380CC4-5D6E-409C-BE32-E72D297353CC}">
              <c16:uniqueId val="{00000012-92B3-4428-85AD-F1E6665A018B}"/>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400" b="0" i="0" u="none" strike="noStrike" kern="1200" spc="0" baseline="0">
                <a:solidFill>
                  <a:schemeClr val="tx1">
                    <a:lumMod val="65000"/>
                    <a:lumOff val="35000"/>
                  </a:schemeClr>
                </a:solidFill>
                <a:latin typeface="+mn-lt"/>
                <a:ea typeface="+mn-ea"/>
                <a:cs typeface="+mn-cs"/>
              </a:defRPr>
            </a:pPr>
            <a:r>
              <a:rPr lang="ja-JP" altLang="en-US" sz="2400" b="1" i="0" u="none" strike="noStrike" kern="1200" spc="0" baseline="0">
                <a:solidFill>
                  <a:schemeClr val="tx1"/>
                </a:solidFill>
                <a:latin typeface="Noto Sans JP" panose="020B0200000000000000" pitchFamily="50" charset="-128"/>
                <a:ea typeface="Noto Sans JP" panose="020B0200000000000000" pitchFamily="50" charset="-128"/>
              </a:rPr>
              <a:t>学部生の性別割合</a:t>
            </a:r>
          </a:p>
          <a:p>
            <a:pPr>
              <a:defRPr lang="ja-JP"/>
            </a:pPr>
            <a:r>
              <a:rPr lang="en-US" altLang="ja-JP" sz="2000" b="1" i="0" u="none" strike="noStrike" kern="1200" spc="0" baseline="0">
                <a:solidFill>
                  <a:schemeClr val="tx1"/>
                </a:solidFill>
                <a:latin typeface="Arial" panose="020B0604020202020204" pitchFamily="34" charset="0"/>
                <a:cs typeface="Arial" panose="020B0604020202020204" pitchFamily="34" charset="0"/>
              </a:rPr>
              <a:t>Gender Ratio of Faculty</a:t>
            </a:r>
            <a:endParaRPr lang="ja-JP" altLang="en-US" sz="2000" b="1" i="0" u="none" strike="noStrike" kern="1200" spc="0" baseline="0">
              <a:solidFill>
                <a:schemeClr val="tx1"/>
              </a:solidFill>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lang="ja-JP"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bar"/>
        <c:grouping val="percentStacked"/>
        <c:varyColors val="0"/>
        <c:ser>
          <c:idx val="0"/>
          <c:order val="0"/>
          <c:tx>
            <c:strRef>
              <c:f>学部生の性別割合!$B$2</c:f>
              <c:strCache>
                <c:ptCount val="1"/>
                <c:pt idx="0">
                  <c:v>男Male</c:v>
                </c:pt>
              </c:strCache>
            </c:strRef>
          </c:tx>
          <c:spPr>
            <a:pattFill prst="pct5">
              <a:fgClr>
                <a:schemeClr val="bg1">
                  <a:lumMod val="95000"/>
                </a:schemeClr>
              </a:fgClr>
              <a:bgClr>
                <a:srgbClr val="8FAADC"/>
              </a:bgClr>
            </a:pattFill>
            <a:ln w="15875">
              <a:solidFill>
                <a:srgbClr val="0070C0"/>
              </a:solidFill>
            </a:ln>
            <a:effectLst/>
          </c:spPr>
          <c:invertIfNegative val="0"/>
          <c:dLbls>
            <c:numFmt formatCode="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学部生の性別割合!$A$3:$A$12</c:f>
              <c:strCache>
                <c:ptCount val="10"/>
                <c:pt idx="0">
                  <c:v>理工学部
Faculty of Science and Technology
(1,676名)</c:v>
                </c:pt>
                <c:pt idx="1">
                  <c:v>国際教養学部
Faculty of Liberal Arts
(774名)</c:v>
                </c:pt>
                <c:pt idx="2">
                  <c:v>総合グローバル学部
Faculty of Global Studies
(1,005名)</c:v>
                </c:pt>
                <c:pt idx="3">
                  <c:v>外国語学部
Faculty of Foreign Studies
(2,278名)</c:v>
                </c:pt>
                <c:pt idx="4">
                  <c:v>経済学部
Faculty of Economics
(1,460名)</c:v>
                </c:pt>
                <c:pt idx="5">
                  <c:v>法学部
Faculty of Law
(1,413名)</c:v>
                </c:pt>
                <c:pt idx="6">
                  <c:v>総合人間科学部
Faculty of Human Sciences
(1,325名)</c:v>
                </c:pt>
                <c:pt idx="7">
                  <c:v>文学部
Faculty of Humanities
(2,264名)</c:v>
                </c:pt>
                <c:pt idx="8">
                  <c:v>神学部
Faculty of Theology
（224名）</c:v>
                </c:pt>
                <c:pt idx="9">
                  <c:v>学部全体
Total
12,419名</c:v>
                </c:pt>
              </c:strCache>
            </c:strRef>
          </c:cat>
          <c:val>
            <c:numRef>
              <c:f>学部生の性別割合!$B$3:$B$12</c:f>
              <c:numCache>
                <c:formatCode>General</c:formatCode>
                <c:ptCount val="10"/>
                <c:pt idx="0">
                  <c:v>0.68</c:v>
                </c:pt>
                <c:pt idx="1">
                  <c:v>0.31</c:v>
                </c:pt>
                <c:pt idx="2">
                  <c:v>0.28000000000000003</c:v>
                </c:pt>
                <c:pt idx="3">
                  <c:v>0.28999999999999998</c:v>
                </c:pt>
                <c:pt idx="4">
                  <c:v>0.56000000000000005</c:v>
                </c:pt>
                <c:pt idx="5">
                  <c:v>0.34</c:v>
                </c:pt>
                <c:pt idx="6">
                  <c:v>0.14000000000000001</c:v>
                </c:pt>
                <c:pt idx="7">
                  <c:v>0.28999999999999998</c:v>
                </c:pt>
                <c:pt idx="8">
                  <c:v>0.28000000000000003</c:v>
                </c:pt>
                <c:pt idx="9">
                  <c:v>0.36</c:v>
                </c:pt>
              </c:numCache>
            </c:numRef>
          </c:val>
          <c:extLst>
            <c:ext xmlns:c16="http://schemas.microsoft.com/office/drawing/2014/chart" uri="{C3380CC4-5D6E-409C-BE32-E72D297353CC}">
              <c16:uniqueId val="{00000000-9BC5-4328-BA31-1286789383F7}"/>
            </c:ext>
          </c:extLst>
        </c:ser>
        <c:ser>
          <c:idx val="1"/>
          <c:order val="1"/>
          <c:tx>
            <c:strRef>
              <c:f>学部生の性別割合!$C$2</c:f>
              <c:strCache>
                <c:ptCount val="1"/>
                <c:pt idx="0">
                  <c:v>女Female</c:v>
                </c:pt>
              </c:strCache>
            </c:strRef>
          </c:tx>
          <c:spPr>
            <a:pattFill prst="ltDnDiag">
              <a:fgClr>
                <a:schemeClr val="bg1"/>
              </a:fgClr>
              <a:bgClr>
                <a:srgbClr val="FFD966"/>
              </a:bgClr>
            </a:pattFill>
            <a:ln w="15875">
              <a:solidFill>
                <a:srgbClr val="ED7D31"/>
              </a:solidFill>
            </a:ln>
            <a:effectLst/>
          </c:spPr>
          <c:invertIfNegative val="0"/>
          <c:dLbls>
            <c:numFmt formatCode="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学部生の性別割合!$A$3:$A$12</c:f>
              <c:strCache>
                <c:ptCount val="10"/>
                <c:pt idx="0">
                  <c:v>理工学部
Faculty of Science and Technology
(1,676名)</c:v>
                </c:pt>
                <c:pt idx="1">
                  <c:v>国際教養学部
Faculty of Liberal Arts
(774名)</c:v>
                </c:pt>
                <c:pt idx="2">
                  <c:v>総合グローバル学部
Faculty of Global Studies
(1,005名)</c:v>
                </c:pt>
                <c:pt idx="3">
                  <c:v>外国語学部
Faculty of Foreign Studies
(2,278名)</c:v>
                </c:pt>
                <c:pt idx="4">
                  <c:v>経済学部
Faculty of Economics
(1,460名)</c:v>
                </c:pt>
                <c:pt idx="5">
                  <c:v>法学部
Faculty of Law
(1,413名)</c:v>
                </c:pt>
                <c:pt idx="6">
                  <c:v>総合人間科学部
Faculty of Human Sciences
(1,325名)</c:v>
                </c:pt>
                <c:pt idx="7">
                  <c:v>文学部
Faculty of Humanities
(2,264名)</c:v>
                </c:pt>
                <c:pt idx="8">
                  <c:v>神学部
Faculty of Theology
（224名）</c:v>
                </c:pt>
                <c:pt idx="9">
                  <c:v>学部全体
Total
12,419名</c:v>
                </c:pt>
              </c:strCache>
            </c:strRef>
          </c:cat>
          <c:val>
            <c:numRef>
              <c:f>学部生の性別割合!$C$3:$C$12</c:f>
              <c:numCache>
                <c:formatCode>General</c:formatCode>
                <c:ptCount val="10"/>
                <c:pt idx="0">
                  <c:v>0.32</c:v>
                </c:pt>
                <c:pt idx="1">
                  <c:v>0.69</c:v>
                </c:pt>
                <c:pt idx="2">
                  <c:v>0.72</c:v>
                </c:pt>
                <c:pt idx="3">
                  <c:v>0.71</c:v>
                </c:pt>
                <c:pt idx="4">
                  <c:v>0.44</c:v>
                </c:pt>
                <c:pt idx="5">
                  <c:v>0.66</c:v>
                </c:pt>
                <c:pt idx="6">
                  <c:v>0.86</c:v>
                </c:pt>
                <c:pt idx="7">
                  <c:v>0.71</c:v>
                </c:pt>
                <c:pt idx="8">
                  <c:v>0.72</c:v>
                </c:pt>
                <c:pt idx="9">
                  <c:v>0.64</c:v>
                </c:pt>
              </c:numCache>
            </c:numRef>
          </c:val>
          <c:extLst>
            <c:ext xmlns:c16="http://schemas.microsoft.com/office/drawing/2014/chart" uri="{C3380CC4-5D6E-409C-BE32-E72D297353CC}">
              <c16:uniqueId val="{00000001-9BC5-4328-BA31-1286789383F7}"/>
            </c:ext>
          </c:extLst>
        </c:ser>
        <c:dLbls>
          <c:dLblPos val="ctr"/>
          <c:showLegendKey val="0"/>
          <c:showVal val="1"/>
          <c:showCatName val="0"/>
          <c:showSerName val="0"/>
          <c:showPercent val="0"/>
          <c:showBubbleSize val="0"/>
        </c:dLbls>
        <c:gapWidth val="150"/>
        <c:overlap val="100"/>
        <c:axId val="100043456"/>
        <c:axId val="100042496"/>
      </c:barChart>
      <c:catAx>
        <c:axId val="1000434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100042496"/>
        <c:crosses val="autoZero"/>
        <c:auto val="1"/>
        <c:lblAlgn val="ctr"/>
        <c:lblOffset val="100"/>
        <c:noMultiLvlLbl val="0"/>
      </c:catAx>
      <c:valAx>
        <c:axId val="10004249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100043456"/>
        <c:crosses val="autoZero"/>
        <c:crossBetween val="between"/>
      </c:valAx>
      <c:spPr>
        <a:noFill/>
        <a:ln>
          <a:noFill/>
        </a:ln>
        <a:effectLst/>
      </c:spPr>
    </c:plotArea>
    <c:legend>
      <c:legendPos val="t"/>
      <c:layout>
        <c:manualLayout>
          <c:xMode val="edge"/>
          <c:yMode val="edge"/>
          <c:x val="0.75000979914634269"/>
          <c:y val="6.8004294219269235E-2"/>
          <c:w val="0.18835615881154766"/>
          <c:h val="4.4410046964200055E-2"/>
        </c:manualLayout>
      </c:layout>
      <c:overlay val="0"/>
      <c:spPr>
        <a:noFill/>
        <a:ln>
          <a:noFill/>
        </a:ln>
        <a:effectLst/>
      </c:spPr>
      <c:txPr>
        <a:bodyPr rot="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lang="ja-JP" sz="1400" b="0" i="0" u="none" strike="noStrike" kern="1200" spc="0" baseline="0">
                <a:solidFill>
                  <a:schemeClr val="tx1">
                    <a:lumMod val="65000"/>
                    <a:lumOff val="35000"/>
                  </a:schemeClr>
                </a:solidFill>
                <a:latin typeface="+mn-lt"/>
                <a:ea typeface="+mn-ea"/>
                <a:cs typeface="+mn-cs"/>
              </a:defRPr>
            </a:pPr>
            <a:r>
              <a:rPr lang="ja-JP" altLang="en-US" sz="1600" b="1" i="0" u="none" strike="noStrike" kern="1200" spc="0" baseline="0">
                <a:solidFill>
                  <a:schemeClr val="tx1"/>
                </a:solidFill>
                <a:latin typeface="Noto Sans JP" panose="020B0200000000000000" pitchFamily="50" charset="-128"/>
                <a:ea typeface="Noto Sans JP" panose="020B0200000000000000" pitchFamily="50" charset="-128"/>
              </a:rPr>
              <a:t>大学院生の性別割合</a:t>
            </a:r>
            <a:r>
              <a:rPr lang="ja-JP" altLang="en-US" sz="1200" b="1" i="0" u="none" strike="noStrike" kern="1200" spc="0" baseline="0">
                <a:solidFill>
                  <a:schemeClr val="tx1"/>
                </a:solidFill>
                <a:latin typeface="Noto Sans JP" panose="020B0200000000000000" pitchFamily="50" charset="-128"/>
                <a:ea typeface="Noto Sans JP" panose="020B0200000000000000" pitchFamily="50" charset="-128"/>
              </a:rPr>
              <a:t>（博士前期課程・修士課程・法科大学院）</a:t>
            </a:r>
          </a:p>
          <a:p>
            <a:pPr algn="ctr">
              <a:defRPr lang="ja-JP"/>
            </a:pPr>
            <a:r>
              <a:rPr lang="en-US" altLang="ja-JP" sz="1600" b="1" i="0" u="none" strike="noStrike" kern="1200" spc="0" baseline="0">
                <a:solidFill>
                  <a:schemeClr val="tx1"/>
                </a:solidFill>
                <a:latin typeface="Arial" panose="020B0604020202020204" pitchFamily="34" charset="0"/>
                <a:cs typeface="Arial" panose="020B0604020202020204" pitchFamily="34" charset="0"/>
              </a:rPr>
              <a:t>Gender Ratio of Graduate School</a:t>
            </a:r>
            <a:r>
              <a:rPr lang="en-US" altLang="ja-JP" sz="1600" b="1" i="0" u="none" strike="noStrike" kern="1200" spc="0" baseline="0">
                <a:solidFill>
                  <a:schemeClr val="tx1"/>
                </a:solidFill>
              </a:rPr>
              <a:t> </a:t>
            </a:r>
            <a:r>
              <a:rPr lang="en-US" altLang="ja-JP" sz="1050" b="0" i="0" u="none" strike="noStrike" kern="1200" spc="0" baseline="0">
                <a:solidFill>
                  <a:schemeClr val="tx1"/>
                </a:solidFill>
              </a:rPr>
              <a:t>(Master's Program, Law School)</a:t>
            </a:r>
            <a:endParaRPr lang="ja-JP" altLang="en-US" sz="1200" b="0" i="0" u="none" strike="noStrike" kern="1200" spc="0" baseline="0">
              <a:solidFill>
                <a:schemeClr val="tx1"/>
              </a:solidFill>
            </a:endParaRPr>
          </a:p>
        </c:rich>
      </c:tx>
      <c:layout>
        <c:manualLayout>
          <c:xMode val="edge"/>
          <c:yMode val="edge"/>
          <c:x val="0.1062992125984252"/>
          <c:y val="0"/>
        </c:manualLayout>
      </c:layout>
      <c:overlay val="0"/>
      <c:spPr>
        <a:noFill/>
        <a:ln>
          <a:noFill/>
        </a:ln>
        <a:effectLst/>
      </c:spPr>
      <c:txPr>
        <a:bodyPr rot="0" spcFirstLastPara="1" vertOverflow="ellipsis" vert="horz" wrap="square" anchor="ctr" anchorCtr="1"/>
        <a:lstStyle/>
        <a:p>
          <a:pPr algn="ctr">
            <a:defRPr lang="ja-JP"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0.42268522537045072"/>
          <c:y val="8.5999240040108046E-2"/>
          <c:w val="0.54398304296608591"/>
          <c:h val="0.88087199822275741"/>
        </c:manualLayout>
      </c:layout>
      <c:barChart>
        <c:barDir val="bar"/>
        <c:grouping val="percentStacked"/>
        <c:varyColors val="0"/>
        <c:ser>
          <c:idx val="0"/>
          <c:order val="0"/>
          <c:tx>
            <c:strRef>
              <c:f>'大学院生前期　性別割合'!$B$2</c:f>
              <c:strCache>
                <c:ptCount val="1"/>
                <c:pt idx="0">
                  <c:v>男Male</c:v>
                </c:pt>
              </c:strCache>
            </c:strRef>
          </c:tx>
          <c:spPr>
            <a:pattFill prst="pct5">
              <a:fgClr>
                <a:schemeClr val="bg1">
                  <a:lumMod val="95000"/>
                </a:schemeClr>
              </a:fgClr>
              <a:bgClr>
                <a:srgbClr val="8FAADC"/>
              </a:bgClr>
            </a:pattFill>
            <a:ln w="15875">
              <a:solidFill>
                <a:srgbClr val="0070C0"/>
              </a:solidFill>
            </a:ln>
            <a:effectLst/>
          </c:spPr>
          <c:invertIfNegative val="0"/>
          <c:dLbls>
            <c:numFmt formatCode="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'大学院生前期　性別割合'!$A$3:$A$16</c:f>
              <c:strCache>
                <c:ptCount val="14"/>
                <c:pt idx="0">
                  <c:v>法学研究科（法曹養成専攻）
Juris Doctor Program
（80名）</c:v>
                </c:pt>
                <c:pt idx="2">
                  <c:v>応用データサイエンス学位プログラム
Graduate Degree Program of Applied Data Sciences
（122名）</c:v>
                </c:pt>
                <c:pt idx="3">
                  <c:v>地球環境学研究科
Graduate School of Global Environmental Studies
（202名） </c:v>
                </c:pt>
                <c:pt idx="4">
                  <c:v>理工学研究科
Graduate School of Science and Technology 
(438名)</c:v>
                </c:pt>
                <c:pt idx="5">
                  <c:v>グローバル・スタディーズ研究科
Graduate School of Global Studies 
(146名)</c:v>
                </c:pt>
                <c:pt idx="6">
                  <c:v>言語科学研究科
Graduate School of Languages and Linguistics 
(68名)</c:v>
                </c:pt>
                <c:pt idx="7">
                  <c:v>経済学研究科
Graduate School of Economics 
(47名)</c:v>
                </c:pt>
                <c:pt idx="8">
                  <c:v>法学研究科
Graduate School of Law
(18名)</c:v>
                </c:pt>
                <c:pt idx="9">
                  <c:v>総合人間科学研究科
Graduate School of Human Sciences
（96名）</c:v>
                </c:pt>
                <c:pt idx="10">
                  <c:v>実践宗教学研究科
Graduate School of Applied Religious Studies
（25名）</c:v>
                </c:pt>
                <c:pt idx="11">
                  <c:v>文学研究科
Graduate School of Humanities
（87名）</c:v>
                </c:pt>
                <c:pt idx="12">
                  <c:v>神学研究科
Graduate School of Theology
（16名）</c:v>
                </c:pt>
                <c:pt idx="13">
                  <c:v>博士前期課程全体
Total
(1,265名)</c:v>
                </c:pt>
              </c:strCache>
            </c:strRef>
          </c:cat>
          <c:val>
            <c:numRef>
              <c:f>'大学院生前期　性別割合'!$B$3:$B$16</c:f>
              <c:numCache>
                <c:formatCode>General</c:formatCode>
                <c:ptCount val="14"/>
                <c:pt idx="0">
                  <c:v>0.54</c:v>
                </c:pt>
                <c:pt idx="2">
                  <c:v>0.77</c:v>
                </c:pt>
                <c:pt idx="3">
                  <c:v>0.4</c:v>
                </c:pt>
                <c:pt idx="4">
                  <c:v>0.76</c:v>
                </c:pt>
                <c:pt idx="5">
                  <c:v>0.4</c:v>
                </c:pt>
                <c:pt idx="6">
                  <c:v>0.37</c:v>
                </c:pt>
                <c:pt idx="7">
                  <c:v>0.4</c:v>
                </c:pt>
                <c:pt idx="8">
                  <c:v>0.39</c:v>
                </c:pt>
                <c:pt idx="9">
                  <c:v>0.26</c:v>
                </c:pt>
                <c:pt idx="10">
                  <c:v>0.44</c:v>
                </c:pt>
                <c:pt idx="11">
                  <c:v>0.34</c:v>
                </c:pt>
                <c:pt idx="12">
                  <c:v>0.56000000000000005</c:v>
                </c:pt>
                <c:pt idx="13">
                  <c:v>0.55000000000000004</c:v>
                </c:pt>
              </c:numCache>
            </c:numRef>
          </c:val>
          <c:extLst>
            <c:ext xmlns:c16="http://schemas.microsoft.com/office/drawing/2014/chart" uri="{C3380CC4-5D6E-409C-BE32-E72D297353CC}">
              <c16:uniqueId val="{00000000-F35C-4B1C-A2B7-B16C6B602BB1}"/>
            </c:ext>
          </c:extLst>
        </c:ser>
        <c:ser>
          <c:idx val="1"/>
          <c:order val="1"/>
          <c:tx>
            <c:strRef>
              <c:f>'大学院生前期　性別割合'!$C$2</c:f>
              <c:strCache>
                <c:ptCount val="1"/>
                <c:pt idx="0">
                  <c:v>女Female</c:v>
                </c:pt>
              </c:strCache>
            </c:strRef>
          </c:tx>
          <c:spPr>
            <a:pattFill prst="ltDnDiag">
              <a:fgClr>
                <a:schemeClr val="bg1"/>
              </a:fgClr>
              <a:bgClr>
                <a:srgbClr val="FFD966"/>
              </a:bgClr>
            </a:pattFill>
            <a:ln w="15875">
              <a:solidFill>
                <a:srgbClr val="ED7D31"/>
              </a:solidFill>
            </a:ln>
            <a:effectLst/>
          </c:spPr>
          <c:invertIfNegative val="0"/>
          <c:dLbls>
            <c:numFmt formatCode="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'大学院生前期　性別割合'!$A$3:$A$16</c:f>
              <c:strCache>
                <c:ptCount val="14"/>
                <c:pt idx="0">
                  <c:v>法学研究科（法曹養成専攻）
Juris Doctor Program
（80名）</c:v>
                </c:pt>
                <c:pt idx="2">
                  <c:v>応用データサイエンス学位プログラム
Graduate Degree Program of Applied Data Sciences
（122名）</c:v>
                </c:pt>
                <c:pt idx="3">
                  <c:v>地球環境学研究科
Graduate School of Global Environmental Studies
（202名） </c:v>
                </c:pt>
                <c:pt idx="4">
                  <c:v>理工学研究科
Graduate School of Science and Technology 
(438名)</c:v>
                </c:pt>
                <c:pt idx="5">
                  <c:v>グローバル・スタディーズ研究科
Graduate School of Global Studies 
(146名)</c:v>
                </c:pt>
                <c:pt idx="6">
                  <c:v>言語科学研究科
Graduate School of Languages and Linguistics 
(68名)</c:v>
                </c:pt>
                <c:pt idx="7">
                  <c:v>経済学研究科
Graduate School of Economics 
(47名)</c:v>
                </c:pt>
                <c:pt idx="8">
                  <c:v>法学研究科
Graduate School of Law
(18名)</c:v>
                </c:pt>
                <c:pt idx="9">
                  <c:v>総合人間科学研究科
Graduate School of Human Sciences
（96名）</c:v>
                </c:pt>
                <c:pt idx="10">
                  <c:v>実践宗教学研究科
Graduate School of Applied Religious Studies
（25名）</c:v>
                </c:pt>
                <c:pt idx="11">
                  <c:v>文学研究科
Graduate School of Humanities
（87名）</c:v>
                </c:pt>
                <c:pt idx="12">
                  <c:v>神学研究科
Graduate School of Theology
（16名）</c:v>
                </c:pt>
                <c:pt idx="13">
                  <c:v>博士前期課程全体
Total
(1,265名)</c:v>
                </c:pt>
              </c:strCache>
            </c:strRef>
          </c:cat>
          <c:val>
            <c:numRef>
              <c:f>'大学院生前期　性別割合'!$C$3:$C$16</c:f>
              <c:numCache>
                <c:formatCode>General</c:formatCode>
                <c:ptCount val="14"/>
                <c:pt idx="0">
                  <c:v>0.46</c:v>
                </c:pt>
                <c:pt idx="2">
                  <c:v>0.23</c:v>
                </c:pt>
                <c:pt idx="3">
                  <c:v>0.6</c:v>
                </c:pt>
                <c:pt idx="4">
                  <c:v>0.24</c:v>
                </c:pt>
                <c:pt idx="5">
                  <c:v>0.6</c:v>
                </c:pt>
                <c:pt idx="6">
                  <c:v>0.63</c:v>
                </c:pt>
                <c:pt idx="7">
                  <c:v>0.6</c:v>
                </c:pt>
                <c:pt idx="8">
                  <c:v>0.61</c:v>
                </c:pt>
                <c:pt idx="9">
                  <c:v>0.74</c:v>
                </c:pt>
                <c:pt idx="10">
                  <c:v>0.56000000000000005</c:v>
                </c:pt>
                <c:pt idx="11">
                  <c:v>0.66</c:v>
                </c:pt>
                <c:pt idx="12">
                  <c:v>0.44</c:v>
                </c:pt>
                <c:pt idx="13">
                  <c:v>0.45</c:v>
                </c:pt>
              </c:numCache>
            </c:numRef>
          </c:val>
          <c:extLst>
            <c:ext xmlns:c16="http://schemas.microsoft.com/office/drawing/2014/chart" uri="{C3380CC4-5D6E-409C-BE32-E72D297353CC}">
              <c16:uniqueId val="{00000001-F35C-4B1C-A2B7-B16C6B602BB1}"/>
            </c:ext>
          </c:extLst>
        </c:ser>
        <c:dLbls>
          <c:dLblPos val="ctr"/>
          <c:showLegendKey val="0"/>
          <c:showVal val="1"/>
          <c:showCatName val="0"/>
          <c:showSerName val="0"/>
          <c:showPercent val="0"/>
          <c:showBubbleSize val="0"/>
        </c:dLbls>
        <c:gapWidth val="150"/>
        <c:overlap val="100"/>
        <c:axId val="1480842848"/>
        <c:axId val="1480853888"/>
      </c:barChart>
      <c:catAx>
        <c:axId val="14808428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1480853888"/>
        <c:crosses val="autoZero"/>
        <c:auto val="1"/>
        <c:lblAlgn val="ctr"/>
        <c:lblOffset val="100"/>
        <c:noMultiLvlLbl val="0"/>
      </c:catAx>
      <c:valAx>
        <c:axId val="148085388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1480842848"/>
        <c:crosses val="autoZero"/>
        <c:crossBetween val="between"/>
        <c:majorUnit val="0.1"/>
      </c:valAx>
      <c:spPr>
        <a:noFill/>
        <a:ln>
          <a:noFill/>
        </a:ln>
        <a:effectLst/>
      </c:spPr>
    </c:plotArea>
    <c:legend>
      <c:legendPos val="t"/>
      <c:layout>
        <c:manualLayout>
          <c:xMode val="edge"/>
          <c:yMode val="edge"/>
          <c:x val="0.77263082026164054"/>
          <c:y val="5.2062999474203821E-2"/>
          <c:w val="0.19347169694339389"/>
          <c:h val="3.6261324367236392E-2"/>
        </c:manualLayout>
      </c:layout>
      <c:overlay val="0"/>
      <c:spPr>
        <a:noFill/>
        <a:ln>
          <a:noFill/>
        </a:ln>
        <a:effectLst/>
      </c:spPr>
      <c:txPr>
        <a:bodyPr rot="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400" b="0" i="0" u="none" strike="noStrike" kern="1200" spc="0" baseline="0">
                <a:solidFill>
                  <a:schemeClr val="tx1">
                    <a:lumMod val="65000"/>
                    <a:lumOff val="35000"/>
                  </a:schemeClr>
                </a:solidFill>
                <a:latin typeface="+mn-lt"/>
                <a:ea typeface="+mn-ea"/>
                <a:cs typeface="+mn-cs"/>
              </a:defRPr>
            </a:pPr>
            <a:r>
              <a:rPr lang="ja-JP" altLang="en-US" sz="1400" b="1">
                <a:solidFill>
                  <a:schemeClr val="tx1"/>
                </a:solidFill>
                <a:latin typeface="Noto Sans JP" panose="020B0200000000000000" pitchFamily="50" charset="-128"/>
                <a:ea typeface="Noto Sans JP" panose="020B0200000000000000" pitchFamily="50" charset="-128"/>
              </a:rPr>
              <a:t>大学院　外国籍学生割合</a:t>
            </a:r>
            <a:endParaRPr lang="en-US" altLang="ja-JP" sz="1400" b="1">
              <a:solidFill>
                <a:schemeClr val="tx1"/>
              </a:solidFill>
              <a:latin typeface="Noto Sans JP" panose="020B0200000000000000" pitchFamily="50" charset="-128"/>
              <a:ea typeface="Noto Sans JP" panose="020B0200000000000000" pitchFamily="50" charset="-128"/>
            </a:endParaRPr>
          </a:p>
          <a:p>
            <a:pPr>
              <a:defRPr lang="ja-JP"/>
            </a:pPr>
            <a:r>
              <a:rPr lang="en-US" altLang="ja-JP" sz="1200" b="0"/>
              <a:t>Ratio</a:t>
            </a:r>
            <a:r>
              <a:rPr lang="en-US" altLang="ja-JP" sz="1200" b="0" baseline="0"/>
              <a:t> of Foreign </a:t>
            </a:r>
            <a:r>
              <a:rPr lang="en-US" altLang="ja-JP" sz="1200" b="0" baseline="0">
                <a:latin typeface="Arial" panose="020B0604020202020204" pitchFamily="34" charset="0"/>
                <a:cs typeface="Arial" panose="020B0604020202020204" pitchFamily="34" charset="0"/>
              </a:rPr>
              <a:t>National</a:t>
            </a:r>
            <a:r>
              <a:rPr lang="en-US" altLang="ja-JP" sz="1200" b="0" baseline="0"/>
              <a:t> Graduate Students</a:t>
            </a:r>
          </a:p>
          <a:p>
            <a:pPr>
              <a:defRPr lang="ja-JP"/>
            </a:pPr>
            <a:r>
              <a:rPr lang="en-US" altLang="ja-JP" sz="900" b="0" i="0" u="none" strike="noStrike" kern="1200" spc="0" baseline="0">
                <a:solidFill>
                  <a:prstClr val="black">
                    <a:lumMod val="65000"/>
                    <a:lumOff val="35000"/>
                  </a:prstClr>
                </a:solidFill>
                <a:latin typeface="Noto Sans JP" panose="020B0200000000000000" pitchFamily="50" charset="-128"/>
                <a:ea typeface="Noto Sans JP" panose="020B0200000000000000" pitchFamily="50" charset="-128"/>
              </a:rPr>
              <a:t>(</a:t>
            </a:r>
            <a:r>
              <a:rPr lang="ja-JP" altLang="en-US" sz="900" b="0" i="0" u="none" strike="noStrike" kern="1200" spc="0" baseline="0">
                <a:solidFill>
                  <a:prstClr val="black">
                    <a:lumMod val="65000"/>
                    <a:lumOff val="35000"/>
                  </a:prstClr>
                </a:solidFill>
                <a:latin typeface="Noto Sans JP" panose="020B0200000000000000" pitchFamily="50" charset="-128"/>
                <a:ea typeface="Noto Sans JP" panose="020B0200000000000000" pitchFamily="50" charset="-128"/>
              </a:rPr>
              <a:t>正規生</a:t>
            </a:r>
            <a:r>
              <a:rPr lang="en-US" altLang="ja-JP" sz="900" b="0" i="0" u="none" strike="noStrike" kern="1200" spc="0" baseline="0">
                <a:solidFill>
                  <a:prstClr val="black">
                    <a:lumMod val="65000"/>
                    <a:lumOff val="35000"/>
                  </a:prstClr>
                </a:solidFill>
                <a:latin typeface="Arial" panose="020B0604020202020204" pitchFamily="34" charset="0"/>
                <a:ea typeface="Noto Sans JP" panose="020B0200000000000000" pitchFamily="50" charset="-128"/>
                <a:cs typeface="Arial" panose="020B0604020202020204" pitchFamily="34" charset="0"/>
              </a:rPr>
              <a:t>Degree Students</a:t>
            </a:r>
            <a:r>
              <a:rPr lang="en-US" altLang="ja-JP" sz="900" b="0" i="0" u="none" strike="noStrike" kern="1200" spc="0" baseline="0">
                <a:solidFill>
                  <a:prstClr val="black">
                    <a:lumMod val="65000"/>
                    <a:lumOff val="35000"/>
                  </a:prstClr>
                </a:solidFill>
                <a:latin typeface="Noto Sans JP" panose="020B0200000000000000" pitchFamily="50" charset="-128"/>
                <a:ea typeface="Noto Sans JP" panose="020B0200000000000000" pitchFamily="50" charset="-128"/>
              </a:rPr>
              <a:t>: 1,663</a:t>
            </a:r>
            <a:r>
              <a:rPr lang="ja-JP" altLang="ja-JP" sz="900" b="0" i="0" u="none" strike="noStrike" kern="1200" spc="0" baseline="0">
                <a:solidFill>
                  <a:prstClr val="black">
                    <a:lumMod val="65000"/>
                    <a:lumOff val="35000"/>
                  </a:prstClr>
                </a:solidFill>
                <a:latin typeface="Noto Sans JP" panose="020B0200000000000000" pitchFamily="50" charset="-128"/>
                <a:ea typeface="Noto Sans JP" panose="020B0200000000000000" pitchFamily="50" charset="-128"/>
              </a:rPr>
              <a:t>名</a:t>
            </a:r>
            <a:r>
              <a:rPr lang="en-US" altLang="ja-JP" sz="900" b="0" i="0" u="none" strike="noStrike" kern="1200" spc="0" baseline="0">
                <a:solidFill>
                  <a:prstClr val="black">
                    <a:lumMod val="65000"/>
                    <a:lumOff val="35000"/>
                  </a:prstClr>
                </a:solidFill>
                <a:latin typeface="Noto Sans JP" panose="020B0200000000000000" pitchFamily="50" charset="-128"/>
                <a:ea typeface="Noto Sans JP" panose="020B0200000000000000" pitchFamily="50" charset="-128"/>
              </a:rPr>
              <a:t>)</a:t>
            </a:r>
            <a:endParaRPr lang="ja-JP" altLang="en-US" sz="900" b="1">
              <a:latin typeface="Noto Sans JP" panose="020B0200000000000000" pitchFamily="50" charset="-128"/>
              <a:ea typeface="Noto Sans JP" panose="020B0200000000000000" pitchFamily="50" charset="-128"/>
            </a:endParaRPr>
          </a:p>
        </c:rich>
      </c:tx>
      <c:layout>
        <c:manualLayout>
          <c:xMode val="edge"/>
          <c:yMode val="edge"/>
          <c:x val="0.16238730037248678"/>
          <c:y val="4.6252935574273901E-2"/>
        </c:manualLayout>
      </c:layout>
      <c:overlay val="0"/>
      <c:spPr>
        <a:noFill/>
        <a:ln>
          <a:noFill/>
        </a:ln>
        <a:effectLst/>
      </c:spPr>
      <c:txPr>
        <a:bodyPr rot="0" spcFirstLastPara="1" vertOverflow="ellipsis" vert="horz" wrap="square" anchor="ctr" anchorCtr="1"/>
        <a:lstStyle/>
        <a:p>
          <a:pPr>
            <a:defRPr lang="ja-JP" sz="1400" b="0" i="0" u="none" strike="noStrike" kern="1200" spc="0" baseline="0">
              <a:solidFill>
                <a:schemeClr val="tx1">
                  <a:lumMod val="65000"/>
                  <a:lumOff val="35000"/>
                </a:schemeClr>
              </a:solidFill>
              <a:latin typeface="+mn-lt"/>
              <a:ea typeface="+mn-ea"/>
              <a:cs typeface="+mn-cs"/>
            </a:defRPr>
          </a:pPr>
          <a:endParaRPr lang="en-US" altLang="ja-JP"/>
        </a:p>
      </c:txPr>
    </c:title>
    <c:autoTitleDeleted val="0"/>
    <c:plotArea>
      <c:layout>
        <c:manualLayout>
          <c:layoutTarget val="inner"/>
          <c:xMode val="edge"/>
          <c:yMode val="edge"/>
          <c:x val="0.30571608340661643"/>
          <c:y val="0.28006941582299577"/>
          <c:w val="0.41972082503915592"/>
          <c:h val="0.51930058520282407"/>
        </c:manualLayout>
      </c:layout>
      <c:pieChart>
        <c:varyColors val="1"/>
        <c:ser>
          <c:idx val="0"/>
          <c:order val="0"/>
          <c:dPt>
            <c:idx val="0"/>
            <c:bubble3D val="0"/>
            <c:spPr>
              <a:pattFill prst="dotDmnd">
                <a:fgClr>
                  <a:schemeClr val="bg1"/>
                </a:fgClr>
                <a:bgClr>
                  <a:srgbClr val="ED7D31"/>
                </a:bgClr>
              </a:pattFill>
              <a:ln w="19050">
                <a:solidFill>
                  <a:schemeClr val="lt1"/>
                </a:solidFill>
              </a:ln>
              <a:effectLst/>
            </c:spPr>
            <c:extLst>
              <c:ext xmlns:c16="http://schemas.microsoft.com/office/drawing/2014/chart" uri="{C3380CC4-5D6E-409C-BE32-E72D297353CC}">
                <c16:uniqueId val="{00000001-F9C7-47CC-8CB1-7E6D78ABCB04}"/>
              </c:ext>
            </c:extLst>
          </c:dPt>
          <c:dPt>
            <c:idx val="1"/>
            <c:bubble3D val="0"/>
            <c:spPr>
              <a:solidFill>
                <a:srgbClr val="4472C4"/>
              </a:solidFill>
              <a:ln w="19050">
                <a:solidFill>
                  <a:schemeClr val="lt1"/>
                </a:solidFill>
              </a:ln>
              <a:effectLst/>
            </c:spPr>
            <c:extLst>
              <c:ext xmlns:c16="http://schemas.microsoft.com/office/drawing/2014/chart" uri="{C3380CC4-5D6E-409C-BE32-E72D297353CC}">
                <c16:uniqueId val="{00000003-F9C7-47CC-8CB1-7E6D78ABCB04}"/>
              </c:ext>
            </c:extLst>
          </c:dPt>
          <c:dLbls>
            <c:spPr>
              <a:solidFill>
                <a:schemeClr val="bg1"/>
              </a:solid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国籍円グラフ!$J$20:$J$21</c:f>
              <c:strCache>
                <c:ptCount val="2"/>
                <c:pt idx="0">
                  <c:v>日本国籍</c:v>
                </c:pt>
                <c:pt idx="1">
                  <c:v>外国籍</c:v>
                </c:pt>
              </c:strCache>
            </c:strRef>
          </c:cat>
          <c:val>
            <c:numRef>
              <c:f>国籍円グラフ!$K$20:$K$21</c:f>
              <c:numCache>
                <c:formatCode>General</c:formatCode>
                <c:ptCount val="2"/>
                <c:pt idx="0">
                  <c:v>987</c:v>
                </c:pt>
                <c:pt idx="1">
                  <c:v>676</c:v>
                </c:pt>
              </c:numCache>
            </c:numRef>
          </c:val>
          <c:extLst>
            <c:ext xmlns:c16="http://schemas.microsoft.com/office/drawing/2014/chart" uri="{C3380CC4-5D6E-409C-BE32-E72D297353CC}">
              <c16:uniqueId val="{00000004-F9C7-47CC-8CB1-7E6D78ABCB04}"/>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400" b="0" i="0" u="none" strike="noStrike" kern="1200" spc="0" baseline="0">
                <a:solidFill>
                  <a:schemeClr val="tx1">
                    <a:lumMod val="65000"/>
                    <a:lumOff val="35000"/>
                  </a:schemeClr>
                </a:solidFill>
                <a:latin typeface="+mn-lt"/>
                <a:ea typeface="+mn-ea"/>
                <a:cs typeface="+mn-cs"/>
              </a:defRPr>
            </a:pPr>
            <a:r>
              <a:rPr lang="ja-JP" altLang="en-US" sz="1600" b="1" i="0" u="none" strike="noStrike" kern="1200" spc="0" baseline="0">
                <a:solidFill>
                  <a:schemeClr val="tx1"/>
                </a:solidFill>
                <a:latin typeface="Noto Sans JP" panose="020B0200000000000000" pitchFamily="50" charset="-128"/>
                <a:ea typeface="Noto Sans JP" panose="020B0200000000000000" pitchFamily="50" charset="-128"/>
              </a:rPr>
              <a:t>大学院生の性別割合（博士後期課程）</a:t>
            </a:r>
            <a:br>
              <a:rPr lang="en-US" altLang="ja-JP" sz="1600" b="1" i="0" u="none" strike="noStrike" kern="1200" spc="0" baseline="0">
                <a:solidFill>
                  <a:schemeClr val="tx1"/>
                </a:solidFill>
              </a:rPr>
            </a:br>
            <a:r>
              <a:rPr lang="en-US" altLang="ja-JP" sz="1600" b="1" i="0" u="none" strike="noStrike" kern="1200" spc="0" baseline="0">
                <a:solidFill>
                  <a:schemeClr val="tx1"/>
                </a:solidFill>
                <a:latin typeface="Arial" panose="020B0604020202020204" pitchFamily="34" charset="0"/>
                <a:cs typeface="Arial" panose="020B0604020202020204" pitchFamily="34" charset="0"/>
              </a:rPr>
              <a:t>Gender Ratio of Graduate School </a:t>
            </a:r>
            <a:r>
              <a:rPr lang="en-US" altLang="ja-JP" sz="1400" b="0" i="0" u="none" strike="noStrike" kern="1200" spc="0" baseline="0">
                <a:solidFill>
                  <a:schemeClr val="tx1"/>
                </a:solidFill>
                <a:latin typeface="Arial" panose="020B0604020202020204" pitchFamily="34" charset="0"/>
                <a:cs typeface="Arial" panose="020B0604020202020204" pitchFamily="34" charset="0"/>
              </a:rPr>
              <a:t>(Doctoral Program)</a:t>
            </a:r>
            <a:r>
              <a:rPr lang="ja-JP" altLang="en-US">
                <a:solidFill>
                  <a:schemeClr val="tx1"/>
                </a:solidFill>
                <a:latin typeface="Arial" panose="020B0604020202020204" pitchFamily="34" charset="0"/>
                <a:cs typeface="Arial" panose="020B0604020202020204" pitchFamily="34" charset="0"/>
              </a:rPr>
              <a:t> </a:t>
            </a:r>
          </a:p>
        </c:rich>
      </c:tx>
      <c:overlay val="0"/>
      <c:spPr>
        <a:noFill/>
        <a:ln>
          <a:noFill/>
        </a:ln>
        <a:effectLst/>
      </c:spPr>
      <c:txPr>
        <a:bodyPr rot="0" spcFirstLastPara="1" vertOverflow="ellipsis" vert="horz" wrap="square" anchor="ctr" anchorCtr="1"/>
        <a:lstStyle/>
        <a:p>
          <a:pPr>
            <a:defRPr lang="ja-JP"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bar"/>
        <c:grouping val="percentStacked"/>
        <c:varyColors val="0"/>
        <c:ser>
          <c:idx val="0"/>
          <c:order val="0"/>
          <c:tx>
            <c:strRef>
              <c:f>'大学院生後期　性別割合'!$K$2</c:f>
              <c:strCache>
                <c:ptCount val="1"/>
                <c:pt idx="0">
                  <c:v>男Male</c:v>
                </c:pt>
              </c:strCache>
            </c:strRef>
          </c:tx>
          <c:spPr>
            <a:pattFill prst="pct5">
              <a:fgClr>
                <a:schemeClr val="bg1">
                  <a:lumMod val="95000"/>
                </a:schemeClr>
              </a:fgClr>
              <a:bgClr>
                <a:srgbClr val="8FAADC"/>
              </a:bgClr>
            </a:pattFill>
            <a:ln w="15875">
              <a:solidFill>
                <a:srgbClr val="4472C4"/>
              </a:solid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'大学院生後期　性別割合'!$J$3:$J$15</c:f>
              <c:strCache>
                <c:ptCount val="13"/>
                <c:pt idx="0">
                  <c:v>助産学専攻科
Course of Midwifery</c:v>
                </c:pt>
                <c:pt idx="2">
                  <c:v>地球環境学研究科
Graduate School of Global Environmental Studies
（45名） </c:v>
                </c:pt>
                <c:pt idx="3">
                  <c:v>理工学研究科
Graduate School of Science and Technology 
(59名)</c:v>
                </c:pt>
                <c:pt idx="4">
                  <c:v>グローバル・スタディーズ研究科
Graduate School of Global Studies 
(28名)</c:v>
                </c:pt>
                <c:pt idx="5">
                  <c:v>言語科学研究科
Graduate School of Languages and Linguistics 
(35名)</c:v>
                </c:pt>
                <c:pt idx="6">
                  <c:v>経済学研究科
Graduate School of Economics 
(8名)</c:v>
                </c:pt>
                <c:pt idx="7">
                  <c:v>法学研究科
Graduate School of Law
(4名)</c:v>
                </c:pt>
                <c:pt idx="8">
                  <c:v>総合人間科学研究科
Graduate School of Human Sciences
（69名）</c:v>
                </c:pt>
                <c:pt idx="9">
                  <c:v>実践宗教学研究科
Graduate School of Applied Religious Studies
（19名）</c:v>
                </c:pt>
                <c:pt idx="10">
                  <c:v>文学研究科
Graduate School of Humanities
（37名）</c:v>
                </c:pt>
                <c:pt idx="11">
                  <c:v>神学研究科
Graduate School of Theology
(4名)</c:v>
                </c:pt>
                <c:pt idx="12">
                  <c:v>博士後期課程全体
Total
(305名)</c:v>
                </c:pt>
              </c:strCache>
            </c:strRef>
          </c:cat>
          <c:val>
            <c:numRef>
              <c:f>'大学院生後期　性別割合'!$K$3:$K$15</c:f>
              <c:numCache>
                <c:formatCode>General</c:formatCode>
                <c:ptCount val="13"/>
                <c:pt idx="0" formatCode="0%">
                  <c:v>0</c:v>
                </c:pt>
                <c:pt idx="2" formatCode="0%">
                  <c:v>0.4</c:v>
                </c:pt>
                <c:pt idx="3" formatCode="0%">
                  <c:v>0.76</c:v>
                </c:pt>
                <c:pt idx="4" formatCode="0%">
                  <c:v>0.54</c:v>
                </c:pt>
                <c:pt idx="5" formatCode="0%">
                  <c:v>0.4</c:v>
                </c:pt>
                <c:pt idx="6" formatCode="0%">
                  <c:v>0.5</c:v>
                </c:pt>
                <c:pt idx="7" formatCode="0%">
                  <c:v>0.5</c:v>
                </c:pt>
                <c:pt idx="8" formatCode="0%">
                  <c:v>0.26</c:v>
                </c:pt>
                <c:pt idx="9" formatCode="0%">
                  <c:v>0.26</c:v>
                </c:pt>
                <c:pt idx="10" formatCode="0%">
                  <c:v>0.38</c:v>
                </c:pt>
                <c:pt idx="11" formatCode="0%">
                  <c:v>0.25</c:v>
                </c:pt>
                <c:pt idx="12" formatCode="0%">
                  <c:v>0.44155844155844154</c:v>
                </c:pt>
              </c:numCache>
            </c:numRef>
          </c:val>
          <c:extLst>
            <c:ext xmlns:c16="http://schemas.microsoft.com/office/drawing/2014/chart" uri="{C3380CC4-5D6E-409C-BE32-E72D297353CC}">
              <c16:uniqueId val="{00000000-2540-49A8-8285-96CF1E797132}"/>
            </c:ext>
          </c:extLst>
        </c:ser>
        <c:ser>
          <c:idx val="1"/>
          <c:order val="1"/>
          <c:tx>
            <c:strRef>
              <c:f>'大学院生後期　性別割合'!$L$2</c:f>
              <c:strCache>
                <c:ptCount val="1"/>
                <c:pt idx="0">
                  <c:v>女Female</c:v>
                </c:pt>
              </c:strCache>
            </c:strRef>
          </c:tx>
          <c:spPr>
            <a:pattFill prst="ltDnDiag">
              <a:fgClr>
                <a:schemeClr val="bg1"/>
              </a:fgClr>
              <a:bgClr>
                <a:srgbClr val="FFD966"/>
              </a:bgClr>
            </a:pattFill>
            <a:ln w="15875">
              <a:solidFill>
                <a:srgbClr val="ED7D31"/>
              </a:solid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'大学院生後期　性別割合'!$J$3:$J$15</c:f>
              <c:strCache>
                <c:ptCount val="13"/>
                <c:pt idx="0">
                  <c:v>助産学専攻科
Course of Midwifery</c:v>
                </c:pt>
                <c:pt idx="2">
                  <c:v>地球環境学研究科
Graduate School of Global Environmental Studies
（45名） </c:v>
                </c:pt>
                <c:pt idx="3">
                  <c:v>理工学研究科
Graduate School of Science and Technology 
(59名)</c:v>
                </c:pt>
                <c:pt idx="4">
                  <c:v>グローバル・スタディーズ研究科
Graduate School of Global Studies 
(28名)</c:v>
                </c:pt>
                <c:pt idx="5">
                  <c:v>言語科学研究科
Graduate School of Languages and Linguistics 
(35名)</c:v>
                </c:pt>
                <c:pt idx="6">
                  <c:v>経済学研究科
Graduate School of Economics 
(8名)</c:v>
                </c:pt>
                <c:pt idx="7">
                  <c:v>法学研究科
Graduate School of Law
(4名)</c:v>
                </c:pt>
                <c:pt idx="8">
                  <c:v>総合人間科学研究科
Graduate School of Human Sciences
（69名）</c:v>
                </c:pt>
                <c:pt idx="9">
                  <c:v>実践宗教学研究科
Graduate School of Applied Religious Studies
（19名）</c:v>
                </c:pt>
                <c:pt idx="10">
                  <c:v>文学研究科
Graduate School of Humanities
（37名）</c:v>
                </c:pt>
                <c:pt idx="11">
                  <c:v>神学研究科
Graduate School of Theology
(4名)</c:v>
                </c:pt>
                <c:pt idx="12">
                  <c:v>博士後期課程全体
Total
(305名)</c:v>
                </c:pt>
              </c:strCache>
            </c:strRef>
          </c:cat>
          <c:val>
            <c:numRef>
              <c:f>'大学院生後期　性別割合'!$L$3:$L$15</c:f>
              <c:numCache>
                <c:formatCode>General</c:formatCode>
                <c:ptCount val="13"/>
                <c:pt idx="0" formatCode="0%">
                  <c:v>1</c:v>
                </c:pt>
                <c:pt idx="2" formatCode="0%">
                  <c:v>0.6</c:v>
                </c:pt>
                <c:pt idx="3" formatCode="0%">
                  <c:v>0.24</c:v>
                </c:pt>
                <c:pt idx="4" formatCode="0%">
                  <c:v>0.46</c:v>
                </c:pt>
                <c:pt idx="5" formatCode="0%">
                  <c:v>0.6</c:v>
                </c:pt>
                <c:pt idx="6" formatCode="0%">
                  <c:v>0.5</c:v>
                </c:pt>
                <c:pt idx="7" formatCode="0%">
                  <c:v>0.5</c:v>
                </c:pt>
                <c:pt idx="8" formatCode="0%">
                  <c:v>0.74</c:v>
                </c:pt>
                <c:pt idx="9" formatCode="0%">
                  <c:v>0.74</c:v>
                </c:pt>
                <c:pt idx="10" formatCode="0%">
                  <c:v>0.62</c:v>
                </c:pt>
                <c:pt idx="11" formatCode="0%">
                  <c:v>0.75</c:v>
                </c:pt>
                <c:pt idx="12" formatCode="0%">
                  <c:v>0.55844155844155841</c:v>
                </c:pt>
              </c:numCache>
            </c:numRef>
          </c:val>
          <c:extLst>
            <c:ext xmlns:c16="http://schemas.microsoft.com/office/drawing/2014/chart" uri="{C3380CC4-5D6E-409C-BE32-E72D297353CC}">
              <c16:uniqueId val="{00000001-2540-49A8-8285-96CF1E797132}"/>
            </c:ext>
          </c:extLst>
        </c:ser>
        <c:dLbls>
          <c:showLegendKey val="0"/>
          <c:showVal val="0"/>
          <c:showCatName val="0"/>
          <c:showSerName val="0"/>
          <c:showPercent val="0"/>
          <c:showBubbleSize val="0"/>
        </c:dLbls>
        <c:gapWidth val="150"/>
        <c:overlap val="100"/>
        <c:axId val="125921424"/>
        <c:axId val="125799504"/>
      </c:barChart>
      <c:catAx>
        <c:axId val="1259214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125799504"/>
        <c:crosses val="autoZero"/>
        <c:auto val="1"/>
        <c:lblAlgn val="ctr"/>
        <c:lblOffset val="100"/>
        <c:noMultiLvlLbl val="0"/>
      </c:catAx>
      <c:valAx>
        <c:axId val="12579950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125921424"/>
        <c:crosses val="autoZero"/>
        <c:crossBetween val="between"/>
        <c:majorUnit val="0.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400" b="0" i="0" u="none" strike="noStrike" kern="1200" spc="0" baseline="0">
                <a:solidFill>
                  <a:schemeClr val="tx1">
                    <a:lumMod val="65000"/>
                    <a:lumOff val="35000"/>
                  </a:schemeClr>
                </a:solidFill>
                <a:latin typeface="+mn-lt"/>
                <a:ea typeface="+mn-ea"/>
                <a:cs typeface="+mn-cs"/>
              </a:defRPr>
            </a:pPr>
            <a:r>
              <a:rPr lang="ja-JP" altLang="en-US" sz="2000" b="1" i="0" u="none" strike="noStrike" kern="1200" spc="0" baseline="0">
                <a:solidFill>
                  <a:schemeClr val="tx1"/>
                </a:solidFill>
                <a:latin typeface="Noto Sans JP" panose="020B0200000000000000" pitchFamily="50" charset="-128"/>
                <a:ea typeface="Noto Sans JP" panose="020B0200000000000000" pitchFamily="50" charset="-128"/>
              </a:rPr>
              <a:t>教員の性別割合（年齢別）</a:t>
            </a:r>
            <a:endParaRPr lang="en-US" altLang="ja-JP" sz="2000" b="1" i="0" u="none" strike="noStrike" kern="1200" spc="0" baseline="0">
              <a:solidFill>
                <a:schemeClr val="tx1"/>
              </a:solidFill>
              <a:latin typeface="Noto Sans JP" panose="020B0200000000000000" pitchFamily="50" charset="-128"/>
              <a:ea typeface="Noto Sans JP" panose="020B0200000000000000" pitchFamily="50" charset="-128"/>
            </a:endParaRPr>
          </a:p>
          <a:p>
            <a:pPr>
              <a:defRPr lang="ja-JP"/>
            </a:pPr>
            <a:r>
              <a:rPr lang="en-US" altLang="ja-JP" sz="1800" b="1" i="0" u="none" strike="noStrike" kern="1200" spc="0" baseline="0">
                <a:solidFill>
                  <a:schemeClr val="tx1"/>
                </a:solidFill>
                <a:latin typeface="Arial" panose="020B0604020202020204" pitchFamily="34" charset="0"/>
                <a:cs typeface="Arial" panose="020B0604020202020204" pitchFamily="34" charset="0"/>
              </a:rPr>
              <a:t>Gender Ratio of Faculty Members(Age)</a:t>
            </a:r>
          </a:p>
          <a:p>
            <a:pPr>
              <a:defRPr lang="ja-JP"/>
            </a:pPr>
            <a:endParaRPr lang="en-US" altLang="ja-JP" sz="1600" b="1" i="0" u="none" strike="noStrike" kern="1200" spc="0" baseline="0">
              <a:solidFill>
                <a:prstClr val="black">
                  <a:lumMod val="65000"/>
                  <a:lumOff val="35000"/>
                </a:prstClr>
              </a:solidFill>
              <a:latin typeface="Arial" panose="020B0604020202020204" pitchFamily="34" charset="0"/>
              <a:cs typeface="Arial" panose="020B0604020202020204" pitchFamily="34" charset="0"/>
            </a:endParaRPr>
          </a:p>
          <a:p>
            <a:pPr>
              <a:defRPr lang="ja-JP"/>
            </a:pPr>
            <a:r>
              <a:rPr lang="en-US" altLang="ja-JP" sz="1050" b="1" err="1">
                <a:solidFill>
                  <a:schemeClr val="tx1"/>
                </a:solidFill>
                <a:latin typeface="Noto Sans JP" panose="020B0200000000000000" pitchFamily="50" charset="-128"/>
                <a:ea typeface="Noto Sans JP" panose="020B0200000000000000" pitchFamily="50" charset="-128"/>
                <a:cs typeface="Noto Sans JP Bold"/>
                <a:sym typeface="Noto Sans JP Bold"/>
              </a:rPr>
              <a:t>OECDの調査によると日本の高等教育の教員のうち</a:t>
            </a:r>
            <a:r>
              <a:rPr lang="ja-JP" altLang="en-US" sz="1050" b="1">
                <a:solidFill>
                  <a:schemeClr val="tx1"/>
                </a:solidFill>
                <a:latin typeface="Noto Sans JP" panose="020B0200000000000000" pitchFamily="50" charset="-128"/>
                <a:ea typeface="Noto Sans JP" panose="020B0200000000000000" pitchFamily="50" charset="-128"/>
                <a:cs typeface="Noto Sans JP Bold"/>
                <a:sym typeface="Noto Sans JP Bold"/>
              </a:rPr>
              <a:t>約</a:t>
            </a:r>
            <a:r>
              <a:rPr lang="en-US" altLang="ja-JP" sz="1050" b="1">
                <a:solidFill>
                  <a:schemeClr val="tx1"/>
                </a:solidFill>
                <a:latin typeface="Noto Sans JP" panose="020B0200000000000000" pitchFamily="50" charset="-128"/>
                <a:ea typeface="Noto Sans JP" panose="020B0200000000000000" pitchFamily="50" charset="-128"/>
                <a:cs typeface="Noto Sans JP Bold"/>
                <a:sym typeface="Noto Sans JP Bold"/>
              </a:rPr>
              <a:t>69％が男性教員です。</a:t>
            </a:r>
          </a:p>
          <a:p>
            <a:pPr>
              <a:defRPr lang="ja-JP"/>
            </a:pPr>
            <a:r>
              <a:rPr lang="en-US" altLang="ja-JP" sz="1200" b="1" err="1">
                <a:solidFill>
                  <a:schemeClr val="tx1"/>
                </a:solidFill>
                <a:latin typeface="Noto Sans JP" panose="020B0200000000000000" pitchFamily="50" charset="-128"/>
                <a:ea typeface="Noto Sans JP" panose="020B0200000000000000" pitchFamily="50" charset="-128"/>
                <a:cs typeface="Noto Sans JP Bold"/>
                <a:sym typeface="Noto Sans JP Bold"/>
              </a:rPr>
              <a:t>上智大学では</a:t>
            </a:r>
            <a:r>
              <a:rPr lang="en-US" altLang="ja-JP" sz="1200" b="1">
                <a:solidFill>
                  <a:schemeClr val="tx1"/>
                </a:solidFill>
                <a:latin typeface="Noto Sans JP" panose="020B0200000000000000" pitchFamily="50" charset="-128"/>
                <a:ea typeface="Noto Sans JP" panose="020B0200000000000000" pitchFamily="50" charset="-128"/>
                <a:cs typeface="Noto Sans JP Bold"/>
                <a:sym typeface="Noto Sans JP Bold"/>
              </a:rPr>
              <a:t>…</a:t>
            </a:r>
          </a:p>
          <a:p>
            <a:pPr>
              <a:defRPr lang="ja-JP"/>
            </a:pPr>
            <a:r>
              <a:rPr lang="en-US" altLang="ja-JP" sz="1100" b="1">
                <a:solidFill>
                  <a:schemeClr val="tx1"/>
                </a:solidFill>
                <a:latin typeface="Arial" panose="020B0604020202020204" pitchFamily="34" charset="0"/>
                <a:ea typeface="Noto Sans JP Bold"/>
                <a:cs typeface="Arial" panose="020B0604020202020204" pitchFamily="34" charset="0"/>
                <a:sym typeface="Noto Sans JP Bold"/>
              </a:rPr>
              <a:t>According to OECD's survey, about 69% of higher education faculty in Japan are male. </a:t>
            </a:r>
            <a:r>
              <a:rPr lang="en-US" altLang="ja-JP" sz="1200" b="1">
                <a:solidFill>
                  <a:schemeClr val="tx1"/>
                </a:solidFill>
                <a:latin typeface="Arial" panose="020B0604020202020204" pitchFamily="34" charset="0"/>
                <a:ea typeface="Noto Sans JP Bold"/>
                <a:cs typeface="Arial" panose="020B0604020202020204" pitchFamily="34" charset="0"/>
                <a:sym typeface="Noto Sans JP Bold"/>
              </a:rPr>
              <a:t>At Sophia University...</a:t>
            </a:r>
          </a:p>
        </c:rich>
      </c:tx>
      <c:layout>
        <c:manualLayout>
          <c:xMode val="edge"/>
          <c:yMode val="edge"/>
          <c:x val="0.10254901960784314"/>
          <c:y val="5.511468030501853E-3"/>
        </c:manualLayout>
      </c:layout>
      <c:overlay val="0"/>
      <c:spPr>
        <a:noFill/>
        <a:ln>
          <a:noFill/>
        </a:ln>
        <a:effectLst/>
      </c:spPr>
      <c:txPr>
        <a:bodyPr rot="0" spcFirstLastPara="1" vertOverflow="ellipsis" vert="horz" wrap="square" anchor="ctr" anchorCtr="1"/>
        <a:lstStyle/>
        <a:p>
          <a:pPr>
            <a:defRPr lang="ja-JP" sz="1400" b="0" i="0" u="none" strike="noStrike" kern="1200" spc="0" baseline="0">
              <a:solidFill>
                <a:schemeClr val="tx1">
                  <a:lumMod val="65000"/>
                  <a:lumOff val="35000"/>
                </a:schemeClr>
              </a:solidFill>
              <a:latin typeface="+mn-lt"/>
              <a:ea typeface="+mn-ea"/>
              <a:cs typeface="+mn-cs"/>
            </a:defRPr>
          </a:pPr>
          <a:endParaRPr lang="en-US" altLang="ja-JP"/>
        </a:p>
      </c:txPr>
    </c:title>
    <c:autoTitleDeleted val="0"/>
    <c:plotArea>
      <c:layout/>
      <c:barChart>
        <c:barDir val="bar"/>
        <c:grouping val="percentStacked"/>
        <c:varyColors val="0"/>
        <c:ser>
          <c:idx val="0"/>
          <c:order val="0"/>
          <c:tx>
            <c:strRef>
              <c:f>'教員の性別割合（年齢）'!$B$2</c:f>
              <c:strCache>
                <c:ptCount val="1"/>
                <c:pt idx="0">
                  <c:v>男性Male</c:v>
                </c:pt>
              </c:strCache>
            </c:strRef>
          </c:tx>
          <c:spPr>
            <a:pattFill prst="pct5">
              <a:fgClr>
                <a:schemeClr val="bg1">
                  <a:lumMod val="95000"/>
                </a:schemeClr>
              </a:fgClr>
              <a:bgClr>
                <a:srgbClr val="8FAADC"/>
              </a:bgClr>
            </a:pattFill>
            <a:ln w="15875">
              <a:solidFill>
                <a:srgbClr val="4472C4"/>
              </a:solidFill>
            </a:ln>
            <a:effectLst/>
          </c:spPr>
          <c:invertIfNegative val="0"/>
          <c:dLbls>
            <c:numFmt formatCode="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'教員の性別割合（年齢）'!$A$3:$A$8</c:f>
              <c:strCache>
                <c:ptCount val="6"/>
                <c:pt idx="0">
                  <c:v>60～
(116名)</c:v>
                </c:pt>
                <c:pt idx="1">
                  <c:v>50～59
(218名)</c:v>
                </c:pt>
                <c:pt idx="2">
                  <c:v>40～49
(145名)</c:v>
                </c:pt>
                <c:pt idx="3">
                  <c:v>30～39
(67名)</c:v>
                </c:pt>
                <c:pt idx="4">
                  <c:v>20～29
(3名)</c:v>
                </c:pt>
                <c:pt idx="5">
                  <c:v>教員全体Total
(545名)</c:v>
                </c:pt>
              </c:strCache>
            </c:strRef>
          </c:cat>
          <c:val>
            <c:numRef>
              <c:f>'教員の性別割合（年齢）'!$B$3:$B$8</c:f>
              <c:numCache>
                <c:formatCode>General</c:formatCode>
                <c:ptCount val="6"/>
                <c:pt idx="0">
                  <c:v>0.76</c:v>
                </c:pt>
                <c:pt idx="1">
                  <c:v>0.64</c:v>
                </c:pt>
                <c:pt idx="2">
                  <c:v>0.53</c:v>
                </c:pt>
                <c:pt idx="3">
                  <c:v>0.49</c:v>
                </c:pt>
                <c:pt idx="4">
                  <c:v>0.33</c:v>
                </c:pt>
                <c:pt idx="5">
                  <c:v>0.62</c:v>
                </c:pt>
              </c:numCache>
            </c:numRef>
          </c:val>
          <c:extLst>
            <c:ext xmlns:c16="http://schemas.microsoft.com/office/drawing/2014/chart" uri="{C3380CC4-5D6E-409C-BE32-E72D297353CC}">
              <c16:uniqueId val="{00000000-5046-4E75-AD44-77056D4CD78F}"/>
            </c:ext>
          </c:extLst>
        </c:ser>
        <c:ser>
          <c:idx val="1"/>
          <c:order val="1"/>
          <c:tx>
            <c:strRef>
              <c:f>'教員の性別割合（年齢）'!$C$2</c:f>
              <c:strCache>
                <c:ptCount val="1"/>
                <c:pt idx="0">
                  <c:v>女性Female</c:v>
                </c:pt>
              </c:strCache>
            </c:strRef>
          </c:tx>
          <c:spPr>
            <a:pattFill prst="pct5">
              <a:fgClr>
                <a:schemeClr val="bg1"/>
              </a:fgClr>
              <a:bgClr>
                <a:srgbClr val="FFD966"/>
              </a:bgClr>
            </a:pattFill>
            <a:ln w="15875">
              <a:solidFill>
                <a:srgbClr val="ED7D31"/>
              </a:solidFill>
            </a:ln>
            <a:effectLst/>
          </c:spPr>
          <c:invertIfNegative val="0"/>
          <c:dLbls>
            <c:numFmt formatCode="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'教員の性別割合（年齢）'!$A$3:$A$8</c:f>
              <c:strCache>
                <c:ptCount val="6"/>
                <c:pt idx="0">
                  <c:v>60～
(116名)</c:v>
                </c:pt>
                <c:pt idx="1">
                  <c:v>50～59
(218名)</c:v>
                </c:pt>
                <c:pt idx="2">
                  <c:v>40～49
(145名)</c:v>
                </c:pt>
                <c:pt idx="3">
                  <c:v>30～39
(67名)</c:v>
                </c:pt>
                <c:pt idx="4">
                  <c:v>20～29
(3名)</c:v>
                </c:pt>
                <c:pt idx="5">
                  <c:v>教員全体Total
(545名)</c:v>
                </c:pt>
              </c:strCache>
            </c:strRef>
          </c:cat>
          <c:val>
            <c:numRef>
              <c:f>'教員の性別割合（年齢）'!$C$3:$C$8</c:f>
              <c:numCache>
                <c:formatCode>General</c:formatCode>
                <c:ptCount val="6"/>
                <c:pt idx="0">
                  <c:v>0.24</c:v>
                </c:pt>
                <c:pt idx="1">
                  <c:v>0.36</c:v>
                </c:pt>
                <c:pt idx="2">
                  <c:v>0.47</c:v>
                </c:pt>
                <c:pt idx="3">
                  <c:v>0.51</c:v>
                </c:pt>
                <c:pt idx="4">
                  <c:v>0.67</c:v>
                </c:pt>
                <c:pt idx="5">
                  <c:v>0.38</c:v>
                </c:pt>
              </c:numCache>
            </c:numRef>
          </c:val>
          <c:extLst>
            <c:ext xmlns:c16="http://schemas.microsoft.com/office/drawing/2014/chart" uri="{C3380CC4-5D6E-409C-BE32-E72D297353CC}">
              <c16:uniqueId val="{00000001-5046-4E75-AD44-77056D4CD78F}"/>
            </c:ext>
          </c:extLst>
        </c:ser>
        <c:dLbls>
          <c:dLblPos val="ctr"/>
          <c:showLegendKey val="0"/>
          <c:showVal val="1"/>
          <c:showCatName val="0"/>
          <c:showSerName val="0"/>
          <c:showPercent val="0"/>
          <c:showBubbleSize val="0"/>
        </c:dLbls>
        <c:gapWidth val="150"/>
        <c:overlap val="100"/>
        <c:axId val="1344048752"/>
        <c:axId val="1344049232"/>
      </c:barChart>
      <c:catAx>
        <c:axId val="13440487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1344049232"/>
        <c:crosses val="autoZero"/>
        <c:auto val="1"/>
        <c:lblAlgn val="ctr"/>
        <c:lblOffset val="100"/>
        <c:noMultiLvlLbl val="0"/>
      </c:catAx>
      <c:valAx>
        <c:axId val="134404923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13440487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userShapes r:id="rId4"/>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0708777981809258"/>
          <c:y val="3.6054180891335746E-2"/>
          <c:w val="0.55786785800191252"/>
          <c:h val="0.88817216400445553"/>
        </c:manualLayout>
      </c:layout>
      <c:barChart>
        <c:barDir val="bar"/>
        <c:grouping val="percentStacked"/>
        <c:varyColors val="0"/>
        <c:ser>
          <c:idx val="0"/>
          <c:order val="0"/>
          <c:tx>
            <c:strRef>
              <c:f>'教員の性別割合（職位・役職）'!$G$11</c:f>
              <c:strCache>
                <c:ptCount val="1"/>
                <c:pt idx="0">
                  <c:v>男性</c:v>
                </c:pt>
              </c:strCache>
            </c:strRef>
          </c:tx>
          <c:spPr>
            <a:pattFill prst="pct5">
              <a:fgClr>
                <a:schemeClr val="bg1">
                  <a:lumMod val="95000"/>
                </a:schemeClr>
              </a:fgClr>
              <a:bgClr>
                <a:srgbClr val="8FAADC"/>
              </a:bgClr>
            </a:pattFill>
            <a:ln w="15875">
              <a:solidFill>
                <a:srgbClr val="4472C4"/>
              </a:solid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'教員の性別割合（職位・役職）'!$F$12:$F$14</c:f>
              <c:strCache>
                <c:ptCount val="3"/>
                <c:pt idx="0">
                  <c:v>学部長・研究科委員長
Dean・Deputy Director
(20名)</c:v>
                </c:pt>
                <c:pt idx="1">
                  <c:v>学長・副学長
President/Vice President
(6名)</c:v>
                </c:pt>
                <c:pt idx="2">
                  <c:v>教員役職者全体
Faculty Members in Administrate Positions Total
(26名)</c:v>
                </c:pt>
              </c:strCache>
            </c:strRef>
          </c:cat>
          <c:val>
            <c:numRef>
              <c:f>'教員の性別割合（職位・役職）'!$G$12:$G$14</c:f>
              <c:numCache>
                <c:formatCode>0%</c:formatCode>
                <c:ptCount val="3"/>
                <c:pt idx="0">
                  <c:v>0.9</c:v>
                </c:pt>
                <c:pt idx="1">
                  <c:v>0.5</c:v>
                </c:pt>
                <c:pt idx="2">
                  <c:v>0.80769230769230771</c:v>
                </c:pt>
              </c:numCache>
            </c:numRef>
          </c:val>
          <c:extLst>
            <c:ext xmlns:c16="http://schemas.microsoft.com/office/drawing/2014/chart" uri="{C3380CC4-5D6E-409C-BE32-E72D297353CC}">
              <c16:uniqueId val="{00000000-0825-400C-882F-3867C007DA65}"/>
            </c:ext>
          </c:extLst>
        </c:ser>
        <c:ser>
          <c:idx val="1"/>
          <c:order val="1"/>
          <c:tx>
            <c:strRef>
              <c:f>'教員の性別割合（職位・役職）'!$H$11</c:f>
              <c:strCache>
                <c:ptCount val="1"/>
                <c:pt idx="0">
                  <c:v>女性</c:v>
                </c:pt>
              </c:strCache>
            </c:strRef>
          </c:tx>
          <c:spPr>
            <a:pattFill prst="ltDnDiag">
              <a:fgClr>
                <a:schemeClr val="bg1"/>
              </a:fgClr>
              <a:bgClr>
                <a:srgbClr val="FFCC66"/>
              </a:bgClr>
            </a:pattFill>
            <a:ln w="15875">
              <a:solidFill>
                <a:srgbClr val="ED7D31"/>
              </a:solid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'教員の性別割合（職位・役職）'!$F$12:$F$14</c:f>
              <c:strCache>
                <c:ptCount val="3"/>
                <c:pt idx="0">
                  <c:v>学部長・研究科委員長
Dean・Deputy Director
(20名)</c:v>
                </c:pt>
                <c:pt idx="1">
                  <c:v>学長・副学長
President/Vice President
(6名)</c:v>
                </c:pt>
                <c:pt idx="2">
                  <c:v>教員役職者全体
Faculty Members in Administrate Positions Total
(26名)</c:v>
                </c:pt>
              </c:strCache>
            </c:strRef>
          </c:cat>
          <c:val>
            <c:numRef>
              <c:f>'教員の性別割合（職位・役職）'!$H$12:$H$14</c:f>
              <c:numCache>
                <c:formatCode>0%</c:formatCode>
                <c:ptCount val="3"/>
                <c:pt idx="0">
                  <c:v>0.1</c:v>
                </c:pt>
                <c:pt idx="1">
                  <c:v>0.5</c:v>
                </c:pt>
                <c:pt idx="2">
                  <c:v>0.19230769230769232</c:v>
                </c:pt>
              </c:numCache>
            </c:numRef>
          </c:val>
          <c:extLst>
            <c:ext xmlns:c16="http://schemas.microsoft.com/office/drawing/2014/chart" uri="{C3380CC4-5D6E-409C-BE32-E72D297353CC}">
              <c16:uniqueId val="{00000001-0825-400C-882F-3867C007DA65}"/>
            </c:ext>
          </c:extLst>
        </c:ser>
        <c:dLbls>
          <c:showLegendKey val="0"/>
          <c:showVal val="1"/>
          <c:showCatName val="0"/>
          <c:showSerName val="0"/>
          <c:showPercent val="0"/>
          <c:showBubbleSize val="0"/>
        </c:dLbls>
        <c:gapWidth val="150"/>
        <c:overlap val="100"/>
        <c:axId val="1055602735"/>
        <c:axId val="1055603215"/>
      </c:barChart>
      <c:catAx>
        <c:axId val="105560273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1055603215"/>
        <c:crosses val="autoZero"/>
        <c:auto val="1"/>
        <c:lblAlgn val="ctr"/>
        <c:lblOffset val="100"/>
        <c:noMultiLvlLbl val="0"/>
      </c:catAx>
      <c:valAx>
        <c:axId val="1055603215"/>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1055602735"/>
        <c:crosses val="autoZero"/>
        <c:crossBetween val="between"/>
        <c:majorUnit val="0.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userShapes r:id="rId4"/>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400" b="0" i="0" u="none" strike="noStrike" kern="1200" spc="0" baseline="0">
                <a:solidFill>
                  <a:schemeClr val="tx1">
                    <a:lumMod val="65000"/>
                    <a:lumOff val="35000"/>
                  </a:schemeClr>
                </a:solidFill>
                <a:latin typeface="+mn-lt"/>
                <a:ea typeface="+mn-ea"/>
                <a:cs typeface="+mn-cs"/>
              </a:defRPr>
            </a:pPr>
            <a:r>
              <a:rPr lang="ja-JP" altLang="en-US" sz="1600" b="1" i="0" u="none" strike="noStrike" kern="1200" spc="0" baseline="0">
                <a:solidFill>
                  <a:schemeClr val="tx1"/>
                </a:solidFill>
                <a:latin typeface="Noto Sans JP" panose="020B0200000000000000" pitchFamily="50" charset="-128"/>
                <a:ea typeface="Noto Sans JP" panose="020B0200000000000000" pitchFamily="50" charset="-128"/>
              </a:rPr>
              <a:t>教員の性別割合（職位</a:t>
            </a:r>
            <a:r>
              <a:rPr lang="en-US" altLang="ja-JP" sz="1600" b="1" i="0" u="none" strike="noStrike" kern="1200" spc="0" baseline="0">
                <a:solidFill>
                  <a:schemeClr val="tx1"/>
                </a:solidFill>
                <a:latin typeface="Noto Sans JP" panose="020B0200000000000000" pitchFamily="50" charset="-128"/>
                <a:ea typeface="Noto Sans JP" panose="020B0200000000000000" pitchFamily="50" charset="-128"/>
              </a:rPr>
              <a:t>/</a:t>
            </a:r>
            <a:r>
              <a:rPr lang="ja-JP" altLang="en-US" sz="1600" b="1" i="0" u="none" strike="noStrike" kern="1200" spc="0" baseline="0">
                <a:solidFill>
                  <a:schemeClr val="tx1"/>
                </a:solidFill>
                <a:latin typeface="Noto Sans JP" panose="020B0200000000000000" pitchFamily="50" charset="-128"/>
                <a:ea typeface="Noto Sans JP" panose="020B0200000000000000" pitchFamily="50" charset="-128"/>
              </a:rPr>
              <a:t>役職別）</a:t>
            </a:r>
            <a:endParaRPr lang="en-US" altLang="ja-JP" sz="1600" b="1" i="0" u="none" strike="noStrike" kern="1200" spc="0" baseline="0">
              <a:solidFill>
                <a:schemeClr val="tx1"/>
              </a:solidFill>
              <a:latin typeface="Noto Sans JP" panose="020B0200000000000000" pitchFamily="50" charset="-128"/>
              <a:ea typeface="Noto Sans JP" panose="020B0200000000000000" pitchFamily="50" charset="-128"/>
            </a:endParaRPr>
          </a:p>
          <a:p>
            <a:pPr>
              <a:defRPr lang="ja-JP"/>
            </a:pPr>
            <a:r>
              <a:rPr lang="en-US" altLang="ja-JP" sz="1400" b="1" i="0" u="none" strike="noStrike" kern="1200" spc="0" baseline="0">
                <a:solidFill>
                  <a:schemeClr val="tx1"/>
                </a:solidFill>
                <a:latin typeface="Arial" panose="020B0604020202020204" pitchFamily="34" charset="0"/>
                <a:cs typeface="Arial" panose="020B0604020202020204" pitchFamily="34" charset="0"/>
              </a:rPr>
              <a:t>Gender Ratio of Faculty Members(Position/Administrative Position)</a:t>
            </a:r>
            <a:endParaRPr lang="ja-JP" altLang="en-US" sz="1400" b="1" i="0" u="none" strike="noStrike" kern="1200" spc="0" baseline="0">
              <a:solidFill>
                <a:schemeClr val="tx1"/>
              </a:solidFill>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lang="ja-JP" sz="1400" b="0" i="0" u="none" strike="noStrike" kern="1200" spc="0" baseline="0">
              <a:solidFill>
                <a:schemeClr val="tx1">
                  <a:lumMod val="65000"/>
                  <a:lumOff val="35000"/>
                </a:schemeClr>
              </a:solidFill>
              <a:latin typeface="+mn-lt"/>
              <a:ea typeface="+mn-ea"/>
              <a:cs typeface="+mn-cs"/>
            </a:defRPr>
          </a:pPr>
          <a:endParaRPr lang="en-US" altLang="ja-JP"/>
        </a:p>
      </c:txPr>
    </c:title>
    <c:autoTitleDeleted val="0"/>
    <c:plotArea>
      <c:layout/>
      <c:barChart>
        <c:barDir val="bar"/>
        <c:grouping val="percentStacked"/>
        <c:varyColors val="0"/>
        <c:ser>
          <c:idx val="0"/>
          <c:order val="0"/>
          <c:tx>
            <c:strRef>
              <c:f>'教員の性別割合（職位・役職）'!$G$2</c:f>
              <c:strCache>
                <c:ptCount val="1"/>
                <c:pt idx="0">
                  <c:v>男性Male</c:v>
                </c:pt>
              </c:strCache>
            </c:strRef>
          </c:tx>
          <c:spPr>
            <a:pattFill prst="pct5">
              <a:fgClr>
                <a:schemeClr val="bg1">
                  <a:lumMod val="95000"/>
                </a:schemeClr>
              </a:fgClr>
              <a:bgClr>
                <a:srgbClr val="8FAADC"/>
              </a:bgClr>
            </a:pattFill>
            <a:ln w="15875">
              <a:solidFill>
                <a:srgbClr val="0070C0"/>
              </a:solidFill>
            </a:ln>
            <a:effectLst/>
          </c:spPr>
          <c:invertIfNegative val="0"/>
          <c:dLbls>
            <c:numFmt formatCode="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'教員の性別割合（職位・役職）'!$F$3:$F$8</c:f>
              <c:strCache>
                <c:ptCount val="6"/>
                <c:pt idx="0">
                  <c:v>講師Lecturer
(31名)</c:v>
                </c:pt>
                <c:pt idx="1">
                  <c:v>助手Assistant
(11名)
</c:v>
                </c:pt>
                <c:pt idx="2">
                  <c:v>助教
Assistant Professor
(66名)</c:v>
                </c:pt>
                <c:pt idx="3">
                  <c:v>准教授
Associate Professor
(116名)</c:v>
                </c:pt>
                <c:pt idx="4">
                  <c:v>教授Professor
(325名)</c:v>
                </c:pt>
                <c:pt idx="5">
                  <c:v>教員全体Total
(549名)</c:v>
                </c:pt>
              </c:strCache>
            </c:strRef>
          </c:cat>
          <c:val>
            <c:numRef>
              <c:f>'教員の性別割合（職位・役職）'!$G$3:$G$8</c:f>
              <c:numCache>
                <c:formatCode>General</c:formatCode>
                <c:ptCount val="6"/>
                <c:pt idx="0">
                  <c:v>0.52</c:v>
                </c:pt>
                <c:pt idx="1">
                  <c:v>0.27</c:v>
                </c:pt>
                <c:pt idx="2">
                  <c:v>0.48</c:v>
                </c:pt>
                <c:pt idx="3">
                  <c:v>0.56999999999999995</c:v>
                </c:pt>
                <c:pt idx="4">
                  <c:v>0.68</c:v>
                </c:pt>
                <c:pt idx="5">
                  <c:v>0.62</c:v>
                </c:pt>
              </c:numCache>
            </c:numRef>
          </c:val>
          <c:extLst>
            <c:ext xmlns:c16="http://schemas.microsoft.com/office/drawing/2014/chart" uri="{C3380CC4-5D6E-409C-BE32-E72D297353CC}">
              <c16:uniqueId val="{00000000-9619-48A9-8CA0-A3E907F72767}"/>
            </c:ext>
          </c:extLst>
        </c:ser>
        <c:ser>
          <c:idx val="1"/>
          <c:order val="1"/>
          <c:tx>
            <c:strRef>
              <c:f>'教員の性別割合（職位・役職）'!$H$2</c:f>
              <c:strCache>
                <c:ptCount val="1"/>
                <c:pt idx="0">
                  <c:v>女性Female</c:v>
                </c:pt>
              </c:strCache>
            </c:strRef>
          </c:tx>
          <c:spPr>
            <a:pattFill prst="ltDnDiag">
              <a:fgClr>
                <a:schemeClr val="bg1"/>
              </a:fgClr>
              <a:bgClr>
                <a:srgbClr val="FFD966"/>
              </a:bgClr>
            </a:pattFill>
            <a:ln w="15875">
              <a:solidFill>
                <a:srgbClr val="ED7D31"/>
              </a:solidFill>
            </a:ln>
            <a:effectLst/>
          </c:spPr>
          <c:invertIfNegative val="0"/>
          <c:dLbls>
            <c:numFmt formatCode="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'教員の性別割合（職位・役職）'!$F$3:$F$8</c:f>
              <c:strCache>
                <c:ptCount val="6"/>
                <c:pt idx="0">
                  <c:v>講師Lecturer
(31名)</c:v>
                </c:pt>
                <c:pt idx="1">
                  <c:v>助手Assistant
(11名)
</c:v>
                </c:pt>
                <c:pt idx="2">
                  <c:v>助教
Assistant Professor
(66名)</c:v>
                </c:pt>
                <c:pt idx="3">
                  <c:v>准教授
Associate Professor
(116名)</c:v>
                </c:pt>
                <c:pt idx="4">
                  <c:v>教授Professor
(325名)</c:v>
                </c:pt>
                <c:pt idx="5">
                  <c:v>教員全体Total
(549名)</c:v>
                </c:pt>
              </c:strCache>
            </c:strRef>
          </c:cat>
          <c:val>
            <c:numRef>
              <c:f>'教員の性別割合（職位・役職）'!$H$3:$H$8</c:f>
              <c:numCache>
                <c:formatCode>General</c:formatCode>
                <c:ptCount val="6"/>
                <c:pt idx="0">
                  <c:v>0.48</c:v>
                </c:pt>
                <c:pt idx="1">
                  <c:v>0.73</c:v>
                </c:pt>
                <c:pt idx="2">
                  <c:v>0.52</c:v>
                </c:pt>
                <c:pt idx="3">
                  <c:v>0.43</c:v>
                </c:pt>
                <c:pt idx="4">
                  <c:v>0.32</c:v>
                </c:pt>
                <c:pt idx="5">
                  <c:v>0.38</c:v>
                </c:pt>
              </c:numCache>
            </c:numRef>
          </c:val>
          <c:extLst>
            <c:ext xmlns:c16="http://schemas.microsoft.com/office/drawing/2014/chart" uri="{C3380CC4-5D6E-409C-BE32-E72D297353CC}">
              <c16:uniqueId val="{00000001-9619-48A9-8CA0-A3E907F72767}"/>
            </c:ext>
          </c:extLst>
        </c:ser>
        <c:dLbls>
          <c:dLblPos val="ctr"/>
          <c:showLegendKey val="0"/>
          <c:showVal val="1"/>
          <c:showCatName val="0"/>
          <c:showSerName val="0"/>
          <c:showPercent val="0"/>
          <c:showBubbleSize val="0"/>
        </c:dLbls>
        <c:gapWidth val="150"/>
        <c:overlap val="100"/>
        <c:axId val="101465520"/>
        <c:axId val="1437695280"/>
      </c:barChart>
      <c:catAx>
        <c:axId val="1014655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1437695280"/>
        <c:crosses val="autoZero"/>
        <c:auto val="1"/>
        <c:lblAlgn val="ctr"/>
        <c:lblOffset val="100"/>
        <c:noMultiLvlLbl val="0"/>
      </c:catAx>
      <c:valAx>
        <c:axId val="143769528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10146552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userShapes r:id="rId4"/>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400" b="0" i="0" u="none" strike="noStrike" kern="1200" spc="0" baseline="0">
                <a:solidFill>
                  <a:schemeClr val="tx1">
                    <a:lumMod val="65000"/>
                    <a:lumOff val="35000"/>
                  </a:schemeClr>
                </a:solidFill>
                <a:latin typeface="+mn-lt"/>
                <a:ea typeface="+mn-ea"/>
                <a:cs typeface="+mn-cs"/>
              </a:defRPr>
            </a:pPr>
            <a:r>
              <a:rPr lang="ja-JP" altLang="en-US" sz="1600" b="1" i="0" u="none" strike="noStrike" kern="1200" spc="0" baseline="0">
                <a:solidFill>
                  <a:schemeClr val="tx1"/>
                </a:solidFill>
                <a:latin typeface="Noto Sans JP" panose="020B0200000000000000" pitchFamily="50" charset="-128"/>
                <a:ea typeface="Noto Sans JP" panose="020B0200000000000000" pitchFamily="50" charset="-128"/>
              </a:rPr>
              <a:t>職員の性別割合（年代・役職別）</a:t>
            </a:r>
            <a:endParaRPr lang="en-US" altLang="ja-JP" sz="1600" b="1" i="0" u="none" strike="noStrike" kern="1200" spc="0" baseline="0">
              <a:solidFill>
                <a:schemeClr val="tx1"/>
              </a:solidFill>
              <a:latin typeface="Noto Sans JP" panose="020B0200000000000000" pitchFamily="50" charset="-128"/>
              <a:ea typeface="Noto Sans JP" panose="020B0200000000000000" pitchFamily="50" charset="-128"/>
            </a:endParaRPr>
          </a:p>
          <a:p>
            <a:pPr>
              <a:defRPr lang="ja-JP"/>
            </a:pPr>
            <a:r>
              <a:rPr lang="en-US" altLang="ja-JP" sz="1400" b="1" i="0" u="none" strike="noStrike" kern="1200" spc="0" baseline="0">
                <a:solidFill>
                  <a:schemeClr val="tx1"/>
                </a:solidFill>
                <a:latin typeface="Arial" panose="020B0604020202020204" pitchFamily="34" charset="0"/>
                <a:cs typeface="Arial" panose="020B0604020202020204" pitchFamily="34" charset="0"/>
              </a:rPr>
              <a:t>Gender Ratio of Staff(Age/Administrative Position)</a:t>
            </a:r>
            <a:endParaRPr lang="ja-JP" altLang="en-US" sz="1400" b="1" i="0" u="none" strike="noStrike" kern="1200" spc="0" baseline="0">
              <a:solidFill>
                <a:schemeClr val="tx1"/>
              </a:solidFill>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lang="ja-JP" sz="1400" b="0" i="0" u="none" strike="noStrike" kern="1200" spc="0" baseline="0">
              <a:solidFill>
                <a:schemeClr val="tx1">
                  <a:lumMod val="65000"/>
                  <a:lumOff val="35000"/>
                </a:schemeClr>
              </a:solidFill>
              <a:latin typeface="+mn-lt"/>
              <a:ea typeface="+mn-ea"/>
              <a:cs typeface="+mn-cs"/>
            </a:defRPr>
          </a:pPr>
          <a:endParaRPr lang="en-US" altLang="ja-JP"/>
        </a:p>
      </c:txPr>
    </c:title>
    <c:autoTitleDeleted val="0"/>
    <c:plotArea>
      <c:layout>
        <c:manualLayout>
          <c:layoutTarget val="inner"/>
          <c:xMode val="edge"/>
          <c:yMode val="edge"/>
          <c:x val="0.1557473221811019"/>
          <c:y val="0.16385409894727768"/>
          <c:w val="0.80914117455352819"/>
          <c:h val="0.73860824829183214"/>
        </c:manualLayout>
      </c:layout>
      <c:barChart>
        <c:barDir val="bar"/>
        <c:grouping val="percentStacked"/>
        <c:varyColors val="0"/>
        <c:ser>
          <c:idx val="0"/>
          <c:order val="0"/>
          <c:tx>
            <c:strRef>
              <c:f>'職員の性別割合（年代・役職）'!$B$3</c:f>
              <c:strCache>
                <c:ptCount val="1"/>
                <c:pt idx="0">
                  <c:v>男性Male</c:v>
                </c:pt>
              </c:strCache>
            </c:strRef>
          </c:tx>
          <c:spPr>
            <a:pattFill prst="pct5">
              <a:fgClr>
                <a:schemeClr val="bg1">
                  <a:lumMod val="95000"/>
                </a:schemeClr>
              </a:fgClr>
              <a:bgClr>
                <a:srgbClr val="8FAADC"/>
              </a:bgClr>
            </a:pattFill>
            <a:ln w="15875">
              <a:solidFill>
                <a:srgbClr val="4472C4"/>
              </a:solidFill>
            </a:ln>
            <a:effectLst/>
          </c:spPr>
          <c:invertIfNegative val="0"/>
          <c:dLbls>
            <c:numFmt formatCode="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'職員の性別割合（年代・役職）'!$A$4:$A$9</c:f>
              <c:strCache>
                <c:ptCount val="6"/>
                <c:pt idx="0">
                  <c:v>60~
(50名)</c:v>
                </c:pt>
                <c:pt idx="1">
                  <c:v>50~59
(137名)</c:v>
                </c:pt>
                <c:pt idx="2">
                  <c:v>40~49
(122名)</c:v>
                </c:pt>
                <c:pt idx="3">
                  <c:v>30~39
(97名)</c:v>
                </c:pt>
                <c:pt idx="4">
                  <c:v>20~29
(39名)</c:v>
                </c:pt>
                <c:pt idx="5">
                  <c:v>職員全体Total
(445名)</c:v>
                </c:pt>
              </c:strCache>
            </c:strRef>
          </c:cat>
          <c:val>
            <c:numRef>
              <c:f>'職員の性別割合（年代・役職）'!$B$4:$B$9</c:f>
              <c:numCache>
                <c:formatCode>General</c:formatCode>
                <c:ptCount val="6"/>
                <c:pt idx="0">
                  <c:v>0.42</c:v>
                </c:pt>
                <c:pt idx="1">
                  <c:v>0.23</c:v>
                </c:pt>
                <c:pt idx="2">
                  <c:v>0.28999999999999998</c:v>
                </c:pt>
                <c:pt idx="3">
                  <c:v>0.38</c:v>
                </c:pt>
                <c:pt idx="4">
                  <c:v>0.23</c:v>
                </c:pt>
                <c:pt idx="5">
                  <c:v>0.3</c:v>
                </c:pt>
              </c:numCache>
            </c:numRef>
          </c:val>
          <c:extLst>
            <c:ext xmlns:c16="http://schemas.microsoft.com/office/drawing/2014/chart" uri="{C3380CC4-5D6E-409C-BE32-E72D297353CC}">
              <c16:uniqueId val="{00000000-1F3D-402A-9AE7-AB91E3959403}"/>
            </c:ext>
          </c:extLst>
        </c:ser>
        <c:ser>
          <c:idx val="1"/>
          <c:order val="1"/>
          <c:tx>
            <c:strRef>
              <c:f>'職員の性別割合（年代・役職）'!$C$3</c:f>
              <c:strCache>
                <c:ptCount val="1"/>
                <c:pt idx="0">
                  <c:v>女性Female</c:v>
                </c:pt>
              </c:strCache>
            </c:strRef>
          </c:tx>
          <c:spPr>
            <a:pattFill prst="ltDnDiag">
              <a:fgClr>
                <a:schemeClr val="bg1"/>
              </a:fgClr>
              <a:bgClr>
                <a:srgbClr val="FFD966"/>
              </a:bgClr>
            </a:pattFill>
            <a:ln w="15875">
              <a:solidFill>
                <a:srgbClr val="ED7D31"/>
              </a:solidFill>
            </a:ln>
            <a:effectLst/>
          </c:spPr>
          <c:invertIfNegative val="0"/>
          <c:dLbls>
            <c:numFmt formatCode="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'職員の性別割合（年代・役職）'!$A$4:$A$9</c:f>
              <c:strCache>
                <c:ptCount val="6"/>
                <c:pt idx="0">
                  <c:v>60~
(50名)</c:v>
                </c:pt>
                <c:pt idx="1">
                  <c:v>50~59
(137名)</c:v>
                </c:pt>
                <c:pt idx="2">
                  <c:v>40~49
(122名)</c:v>
                </c:pt>
                <c:pt idx="3">
                  <c:v>30~39
(97名)</c:v>
                </c:pt>
                <c:pt idx="4">
                  <c:v>20~29
(39名)</c:v>
                </c:pt>
                <c:pt idx="5">
                  <c:v>職員全体Total
(445名)</c:v>
                </c:pt>
              </c:strCache>
            </c:strRef>
          </c:cat>
          <c:val>
            <c:numRef>
              <c:f>'職員の性別割合（年代・役職）'!$C$4:$C$9</c:f>
              <c:numCache>
                <c:formatCode>General</c:formatCode>
                <c:ptCount val="6"/>
                <c:pt idx="0">
                  <c:v>0.57999999999999996</c:v>
                </c:pt>
                <c:pt idx="1">
                  <c:v>0.77</c:v>
                </c:pt>
                <c:pt idx="2">
                  <c:v>0.71</c:v>
                </c:pt>
                <c:pt idx="3">
                  <c:v>0.62</c:v>
                </c:pt>
                <c:pt idx="4">
                  <c:v>0.77</c:v>
                </c:pt>
                <c:pt idx="5">
                  <c:v>0.7</c:v>
                </c:pt>
              </c:numCache>
            </c:numRef>
          </c:val>
          <c:extLst>
            <c:ext xmlns:c16="http://schemas.microsoft.com/office/drawing/2014/chart" uri="{C3380CC4-5D6E-409C-BE32-E72D297353CC}">
              <c16:uniqueId val="{00000001-1F3D-402A-9AE7-AB91E3959403}"/>
            </c:ext>
          </c:extLst>
        </c:ser>
        <c:dLbls>
          <c:showLegendKey val="0"/>
          <c:showVal val="0"/>
          <c:showCatName val="0"/>
          <c:showSerName val="0"/>
          <c:showPercent val="0"/>
          <c:showBubbleSize val="0"/>
        </c:dLbls>
        <c:gapWidth val="150"/>
        <c:overlap val="100"/>
        <c:axId val="773491680"/>
        <c:axId val="773496960"/>
      </c:barChart>
      <c:catAx>
        <c:axId val="7734916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773496960"/>
        <c:crosses val="autoZero"/>
        <c:auto val="1"/>
        <c:lblAlgn val="ctr"/>
        <c:lblOffset val="100"/>
        <c:noMultiLvlLbl val="0"/>
      </c:catAx>
      <c:valAx>
        <c:axId val="77349696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773491680"/>
        <c:crosses val="autoZero"/>
        <c:crossBetween val="between"/>
      </c:valAx>
      <c:spPr>
        <a:noFill/>
        <a:ln>
          <a:noFill/>
        </a:ln>
        <a:effectLst/>
      </c:spPr>
    </c:plotArea>
    <c:legend>
      <c:legendPos val="b"/>
      <c:layout>
        <c:manualLayout>
          <c:xMode val="edge"/>
          <c:yMode val="edge"/>
          <c:x val="0.63541300994975325"/>
          <c:y val="0.12374985714526593"/>
          <c:w val="0.33301006124234472"/>
          <c:h val="5.5147444804693538E-2"/>
        </c:manualLayout>
      </c:layout>
      <c:overlay val="0"/>
      <c:spPr>
        <a:noFill/>
        <a:ln>
          <a:noFill/>
        </a:ln>
        <a:effectLst/>
      </c:spPr>
      <c:txPr>
        <a:bodyPr rot="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職員データ!$N$22</c:f>
              <c:strCache>
                <c:ptCount val="1"/>
                <c:pt idx="0">
                  <c:v>男性 Male</c:v>
                </c:pt>
              </c:strCache>
            </c:strRef>
          </c:tx>
          <c:spPr>
            <a:pattFill prst="pct5">
              <a:fgClr>
                <a:schemeClr val="bg1">
                  <a:lumMod val="95000"/>
                </a:schemeClr>
              </a:fgClr>
              <a:bgClr>
                <a:srgbClr val="8FAADC"/>
              </a:bgClr>
            </a:pattFill>
            <a:ln w="15875">
              <a:solidFill>
                <a:srgbClr val="2F5597"/>
              </a:solidFill>
            </a:ln>
            <a:effectLst/>
          </c:spPr>
          <c:invertIfNegative val="0"/>
          <c:dLbls>
            <c:spPr>
              <a:solidFill>
                <a:schemeClr val="bg1">
                  <a:lumMod val="95000"/>
                </a:schemeClr>
              </a:solid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職員データ!$M$23:$M$26</c:f>
              <c:strCache>
                <c:ptCount val="4"/>
                <c:pt idx="0">
                  <c:v>TL</c:v>
                </c:pt>
                <c:pt idx="1">
                  <c:v>主幹</c:v>
                </c:pt>
                <c:pt idx="2">
                  <c:v>局長</c:v>
                </c:pt>
                <c:pt idx="3">
                  <c:v>全体</c:v>
                </c:pt>
              </c:strCache>
            </c:strRef>
          </c:cat>
          <c:val>
            <c:numRef>
              <c:f>職員データ!$N$23:$N$26</c:f>
              <c:numCache>
                <c:formatCode>0%</c:formatCode>
                <c:ptCount val="4"/>
                <c:pt idx="0">
                  <c:v>0.45614035087719296</c:v>
                </c:pt>
                <c:pt idx="1">
                  <c:v>0.71698113207547165</c:v>
                </c:pt>
                <c:pt idx="2">
                  <c:v>0.5</c:v>
                </c:pt>
                <c:pt idx="3">
                  <c:v>0.57758620689655171</c:v>
                </c:pt>
              </c:numCache>
            </c:numRef>
          </c:val>
          <c:extLst>
            <c:ext xmlns:c16="http://schemas.microsoft.com/office/drawing/2014/chart" uri="{C3380CC4-5D6E-409C-BE32-E72D297353CC}">
              <c16:uniqueId val="{00000000-959E-40D8-9F5A-34B907AF4187}"/>
            </c:ext>
          </c:extLst>
        </c:ser>
        <c:ser>
          <c:idx val="1"/>
          <c:order val="1"/>
          <c:tx>
            <c:strRef>
              <c:f>職員データ!$O$22</c:f>
              <c:strCache>
                <c:ptCount val="1"/>
                <c:pt idx="0">
                  <c:v>女性 Female</c:v>
                </c:pt>
              </c:strCache>
            </c:strRef>
          </c:tx>
          <c:spPr>
            <a:pattFill prst="ltDnDiag">
              <a:fgClr>
                <a:schemeClr val="bg1"/>
              </a:fgClr>
              <a:bgClr>
                <a:srgbClr val="FFD966"/>
              </a:bgClr>
            </a:pattFill>
            <a:ln w="15875">
              <a:solidFill>
                <a:srgbClr val="ED7D31"/>
              </a:solidFill>
            </a:ln>
            <a:effectLst/>
          </c:spPr>
          <c:invertIfNegative val="0"/>
          <c:dLbls>
            <c:spPr>
              <a:solidFill>
                <a:schemeClr val="bg1">
                  <a:lumMod val="95000"/>
                </a:schemeClr>
              </a:solid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職員データ!$M$23:$M$26</c:f>
              <c:strCache>
                <c:ptCount val="4"/>
                <c:pt idx="0">
                  <c:v>TL</c:v>
                </c:pt>
                <c:pt idx="1">
                  <c:v>主幹</c:v>
                </c:pt>
                <c:pt idx="2">
                  <c:v>局長</c:v>
                </c:pt>
                <c:pt idx="3">
                  <c:v>全体</c:v>
                </c:pt>
              </c:strCache>
            </c:strRef>
          </c:cat>
          <c:val>
            <c:numRef>
              <c:f>職員データ!$O$23:$O$26</c:f>
              <c:numCache>
                <c:formatCode>0%</c:formatCode>
                <c:ptCount val="4"/>
                <c:pt idx="0">
                  <c:v>0.54385964912280704</c:v>
                </c:pt>
                <c:pt idx="1">
                  <c:v>0.28301886792452829</c:v>
                </c:pt>
                <c:pt idx="2">
                  <c:v>0.5</c:v>
                </c:pt>
                <c:pt idx="3">
                  <c:v>0.42241379310344829</c:v>
                </c:pt>
              </c:numCache>
            </c:numRef>
          </c:val>
          <c:extLst>
            <c:ext xmlns:c16="http://schemas.microsoft.com/office/drawing/2014/chart" uri="{C3380CC4-5D6E-409C-BE32-E72D297353CC}">
              <c16:uniqueId val="{00000001-959E-40D8-9F5A-34B907AF4187}"/>
            </c:ext>
          </c:extLst>
        </c:ser>
        <c:dLbls>
          <c:showLegendKey val="0"/>
          <c:showVal val="0"/>
          <c:showCatName val="0"/>
          <c:showSerName val="0"/>
          <c:showPercent val="0"/>
          <c:showBubbleSize val="0"/>
        </c:dLbls>
        <c:gapWidth val="150"/>
        <c:overlap val="100"/>
        <c:axId val="1675376896"/>
        <c:axId val="1675362976"/>
      </c:barChart>
      <c:catAx>
        <c:axId val="16753768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1675362976"/>
        <c:crosses val="autoZero"/>
        <c:auto val="1"/>
        <c:lblAlgn val="ctr"/>
        <c:lblOffset val="100"/>
        <c:noMultiLvlLbl val="0"/>
      </c:catAx>
      <c:valAx>
        <c:axId val="167536297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1675376896"/>
        <c:crosses val="autoZero"/>
        <c:crossBetween val="between"/>
        <c:majorUnit val="0.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ts val="1600"/>
              </a:lnSpc>
              <a:spcBef>
                <a:spcPts val="0"/>
              </a:spcBef>
              <a:spcAft>
                <a:spcPts val="0"/>
              </a:spcAft>
              <a:buClrTx/>
              <a:buSzTx/>
              <a:buFontTx/>
              <a:buNone/>
              <a:tabLst/>
              <a:defRPr lang="ja-JP" sz="1400" b="0" i="0" u="none" strike="noStrike" kern="1200" spc="0" baseline="0">
                <a:solidFill>
                  <a:prstClr val="black">
                    <a:lumMod val="65000"/>
                    <a:lumOff val="35000"/>
                  </a:prstClr>
                </a:solidFill>
                <a:latin typeface="+mn-lt"/>
                <a:ea typeface="+mn-ea"/>
                <a:cs typeface="+mn-cs"/>
              </a:defRPr>
            </a:pPr>
            <a:r>
              <a:rPr lang="ja-JP" altLang="en-US" b="1">
                <a:solidFill>
                  <a:schemeClr val="tx1"/>
                </a:solidFill>
                <a:latin typeface="Noto Sans JP" panose="020B0200000000000000" pitchFamily="50" charset="-128"/>
                <a:ea typeface="Noto Sans JP" panose="020B0200000000000000" pitchFamily="50" charset="-128"/>
              </a:rPr>
              <a:t>外国籍職員割合</a:t>
            </a:r>
            <a:br>
              <a:rPr lang="en-US" altLang="ja-JP" b="1"/>
            </a:br>
            <a:r>
              <a:rPr lang="en-US" altLang="ja-JP" sz="1200" b="0">
                <a:latin typeface="Arial" panose="020B0604020202020204" pitchFamily="34" charset="0"/>
                <a:ea typeface="Noto Sans JP" panose="020B0200000000000000" pitchFamily="50" charset="-128"/>
                <a:cs typeface="Arial" panose="020B0604020202020204" pitchFamily="34" charset="0"/>
              </a:rPr>
              <a:t>Ratio</a:t>
            </a:r>
            <a:r>
              <a:rPr lang="en-US" altLang="ja-JP" sz="1200" b="0" baseline="0">
                <a:latin typeface="Arial" panose="020B0604020202020204" pitchFamily="34" charset="0"/>
                <a:ea typeface="Noto Sans JP" panose="020B0200000000000000" pitchFamily="50" charset="-128"/>
                <a:cs typeface="Arial" panose="020B0604020202020204" pitchFamily="34" charset="0"/>
              </a:rPr>
              <a:t> of Foreign National Staff</a:t>
            </a:r>
            <a:endParaRPr lang="en-US" altLang="ja-JP" b="0" baseline="0">
              <a:latin typeface="Arial" panose="020B0604020202020204" pitchFamily="34" charset="0"/>
              <a:ea typeface="Noto Sans JP" panose="020B0200000000000000" pitchFamily="50" charset="-128"/>
              <a:cs typeface="Arial" panose="020B0604020202020204" pitchFamily="34" charset="0"/>
            </a:endParaRPr>
          </a:p>
          <a:p>
            <a:pPr marL="0" marR="0" lvl="0" indent="0" algn="ctr" defTabSz="914400" rtl="0" eaLnBrk="1" fontAlgn="auto" latinLnBrk="0" hangingPunct="1">
              <a:lnSpc>
                <a:spcPts val="1600"/>
              </a:lnSpc>
              <a:spcBef>
                <a:spcPts val="0"/>
              </a:spcBef>
              <a:spcAft>
                <a:spcPts val="0"/>
              </a:spcAft>
              <a:buClrTx/>
              <a:buSzTx/>
              <a:buFontTx/>
              <a:buNone/>
              <a:tabLst/>
              <a:defRPr lang="ja-JP">
                <a:solidFill>
                  <a:prstClr val="black">
                    <a:lumMod val="65000"/>
                    <a:lumOff val="35000"/>
                  </a:prstClr>
                </a:solidFill>
              </a:defRPr>
            </a:pPr>
            <a:r>
              <a:rPr lang="en-US" altLang="ja-JP" sz="900" b="0" i="0" u="none" strike="noStrike" kern="1200" spc="0" baseline="0">
                <a:solidFill>
                  <a:prstClr val="black">
                    <a:lumMod val="65000"/>
                    <a:lumOff val="35000"/>
                  </a:prstClr>
                </a:solidFill>
                <a:latin typeface="Noto Sans JP" panose="020B0200000000000000" pitchFamily="50" charset="-128"/>
                <a:ea typeface="Noto Sans JP" panose="020B0200000000000000" pitchFamily="50" charset="-128"/>
              </a:rPr>
              <a:t>(445</a:t>
            </a:r>
            <a:r>
              <a:rPr lang="ja-JP" altLang="ja-JP" sz="900" b="0" i="0" u="none" strike="noStrike" kern="1200" spc="0" baseline="0">
                <a:solidFill>
                  <a:prstClr val="black">
                    <a:lumMod val="65000"/>
                    <a:lumOff val="35000"/>
                  </a:prstClr>
                </a:solidFill>
                <a:latin typeface="Noto Sans JP" panose="020B0200000000000000" pitchFamily="50" charset="-128"/>
                <a:ea typeface="Noto Sans JP" panose="020B0200000000000000" pitchFamily="50" charset="-128"/>
              </a:rPr>
              <a:t>名</a:t>
            </a:r>
            <a:r>
              <a:rPr lang="en-US" altLang="ja-JP" sz="900" b="0" i="0" u="none" strike="noStrike" kern="1200" spc="0" baseline="0">
                <a:solidFill>
                  <a:prstClr val="black">
                    <a:lumMod val="65000"/>
                    <a:lumOff val="35000"/>
                  </a:prstClr>
                </a:solidFill>
                <a:latin typeface="Noto Sans JP" panose="020B0200000000000000" pitchFamily="50" charset="-128"/>
                <a:ea typeface="Noto Sans JP" panose="020B0200000000000000" pitchFamily="50" charset="-128"/>
              </a:rPr>
              <a:t>)</a:t>
            </a:r>
            <a:endParaRPr lang="ja-JP" altLang="en-US" sz="900" b="1" i="0" u="none" strike="noStrike" kern="1200" spc="0" baseline="0">
              <a:solidFill>
                <a:prstClr val="black">
                  <a:lumMod val="65000"/>
                  <a:lumOff val="35000"/>
                </a:prstClr>
              </a:solidFill>
              <a:latin typeface="Noto Sans JP" panose="020B0200000000000000" pitchFamily="50" charset="-128"/>
              <a:ea typeface="Noto Sans JP" panose="020B0200000000000000" pitchFamily="50" charset="-128"/>
            </a:endParaRPr>
          </a:p>
          <a:p>
            <a:pPr marL="0" marR="0" lvl="0" indent="0" algn="ctr" defTabSz="914400" rtl="0" eaLnBrk="1" fontAlgn="auto" latinLnBrk="0" hangingPunct="1">
              <a:lnSpc>
                <a:spcPts val="1600"/>
              </a:lnSpc>
              <a:spcBef>
                <a:spcPts val="0"/>
              </a:spcBef>
              <a:spcAft>
                <a:spcPts val="0"/>
              </a:spcAft>
              <a:buClrTx/>
              <a:buSzTx/>
              <a:buFontTx/>
              <a:buNone/>
              <a:tabLst/>
              <a:defRPr lang="ja-JP">
                <a:solidFill>
                  <a:prstClr val="black">
                    <a:lumMod val="65000"/>
                    <a:lumOff val="35000"/>
                  </a:prstClr>
                </a:solidFill>
              </a:defRPr>
            </a:pPr>
            <a:endParaRPr lang="ja-JP" altLang="en-US" b="1"/>
          </a:p>
        </c:rich>
      </c:tx>
      <c:layout>
        <c:manualLayout>
          <c:xMode val="edge"/>
          <c:yMode val="edge"/>
          <c:x val="0.30103207428072831"/>
          <c:y val="8.2038341569410853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ts val="1600"/>
            </a:lnSpc>
            <a:spcBef>
              <a:spcPts val="0"/>
            </a:spcBef>
            <a:spcAft>
              <a:spcPts val="0"/>
            </a:spcAft>
            <a:buClrTx/>
            <a:buSzTx/>
            <a:buFontTx/>
            <a:buNone/>
            <a:tabLst/>
            <a:defRPr lang="ja-JP" sz="1400" b="0" i="0" u="none" strike="noStrike" kern="1200" spc="0" baseline="0">
              <a:solidFill>
                <a:prstClr val="black">
                  <a:lumMod val="65000"/>
                  <a:lumOff val="35000"/>
                </a:prstClr>
              </a:solidFill>
              <a:latin typeface="+mn-lt"/>
              <a:ea typeface="+mn-ea"/>
              <a:cs typeface="+mn-cs"/>
            </a:defRPr>
          </a:pPr>
          <a:endParaRPr lang="en-US" altLang="ja-JP"/>
        </a:p>
      </c:txPr>
    </c:title>
    <c:autoTitleDeleted val="0"/>
    <c:plotArea>
      <c:layout>
        <c:manualLayout>
          <c:layoutTarget val="inner"/>
          <c:xMode val="edge"/>
          <c:yMode val="edge"/>
          <c:x val="0.33191305133449311"/>
          <c:y val="0.30185900035547814"/>
          <c:w val="0.36482807441888743"/>
          <c:h val="0.54688793832588956"/>
        </c:manualLayout>
      </c:layout>
      <c:pieChart>
        <c:varyColors val="1"/>
        <c:ser>
          <c:idx val="0"/>
          <c:order val="0"/>
          <c:spPr>
            <a:pattFill prst="dotDmnd">
              <a:fgClr>
                <a:schemeClr val="bg1"/>
              </a:fgClr>
              <a:bgClr>
                <a:srgbClr val="ED7D31"/>
              </a:bgClr>
            </a:pattFill>
          </c:spPr>
          <c:dPt>
            <c:idx val="0"/>
            <c:bubble3D val="0"/>
            <c:spPr>
              <a:pattFill prst="dotDmnd">
                <a:fgClr>
                  <a:schemeClr val="bg1"/>
                </a:fgClr>
                <a:bgClr>
                  <a:srgbClr val="ED7D31"/>
                </a:bgClr>
              </a:pattFill>
              <a:ln w="19050">
                <a:solidFill>
                  <a:schemeClr val="lt1"/>
                </a:solidFill>
              </a:ln>
              <a:effectLst/>
            </c:spPr>
            <c:extLst>
              <c:ext xmlns:c16="http://schemas.microsoft.com/office/drawing/2014/chart" uri="{C3380CC4-5D6E-409C-BE32-E72D297353CC}">
                <c16:uniqueId val="{00000001-0B1E-4790-8953-45A139984AA4}"/>
              </c:ext>
            </c:extLst>
          </c:dPt>
          <c:dPt>
            <c:idx val="1"/>
            <c:bubble3D val="0"/>
            <c:spPr>
              <a:solidFill>
                <a:srgbClr val="4472C4"/>
              </a:solidFill>
              <a:ln w="19050">
                <a:solidFill>
                  <a:schemeClr val="lt1"/>
                </a:solidFill>
              </a:ln>
              <a:effectLst/>
            </c:spPr>
            <c:extLst>
              <c:ext xmlns:c16="http://schemas.microsoft.com/office/drawing/2014/chart" uri="{C3380CC4-5D6E-409C-BE32-E72D297353CC}">
                <c16:uniqueId val="{00000003-0B1E-4790-8953-45A139984AA4}"/>
              </c:ext>
            </c:extLst>
          </c:dPt>
          <c:dLbls>
            <c:dLbl>
              <c:idx val="1"/>
              <c:layout>
                <c:manualLayout>
                  <c:x val="-0.10990859173005504"/>
                  <c:y val="4.3229151720642955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0B1E-4790-8953-45A139984AA4}"/>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'外国籍職員割合（円グラフ）'!$A$8:$A$9</c:f>
              <c:strCache>
                <c:ptCount val="2"/>
                <c:pt idx="0">
                  <c:v>日本国籍</c:v>
                </c:pt>
                <c:pt idx="1">
                  <c:v>外国籍</c:v>
                </c:pt>
              </c:strCache>
            </c:strRef>
          </c:cat>
          <c:val>
            <c:numRef>
              <c:f>'外国籍職員割合（円グラフ）'!$B$8:$B$9</c:f>
              <c:numCache>
                <c:formatCode>General</c:formatCode>
                <c:ptCount val="2"/>
                <c:pt idx="0">
                  <c:v>425</c:v>
                </c:pt>
                <c:pt idx="1">
                  <c:v>5</c:v>
                </c:pt>
              </c:numCache>
            </c:numRef>
          </c:val>
          <c:extLst>
            <c:ext xmlns:c16="http://schemas.microsoft.com/office/drawing/2014/chart" uri="{C3380CC4-5D6E-409C-BE32-E72D297353CC}">
              <c16:uniqueId val="{00000004-0B1E-4790-8953-45A139984AA4}"/>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lang="ja-JP" sz="1400" b="0" i="0" u="none" strike="noStrike" kern="1200" spc="0" baseline="0">
                <a:solidFill>
                  <a:prstClr val="black">
                    <a:lumMod val="65000"/>
                    <a:lumOff val="35000"/>
                  </a:prstClr>
                </a:solidFill>
                <a:latin typeface="+mn-lt"/>
                <a:ea typeface="+mn-ea"/>
                <a:cs typeface="+mn-cs"/>
              </a:defRPr>
            </a:pPr>
            <a:r>
              <a:rPr lang="ja-JP" altLang="en-US" sz="1400" b="1">
                <a:solidFill>
                  <a:schemeClr val="tx1"/>
                </a:solidFill>
                <a:latin typeface="Noto Sans JP" panose="020B0200000000000000" pitchFamily="50" charset="-128"/>
                <a:ea typeface="Noto Sans JP" panose="020B0200000000000000" pitchFamily="50" charset="-128"/>
              </a:rPr>
              <a:t>大学院生　外国籍学生地域内訳</a:t>
            </a:r>
            <a:endParaRPr lang="en-US" altLang="ja-JP" sz="1200" b="1">
              <a:solidFill>
                <a:schemeClr val="tx1"/>
              </a:solidFill>
              <a:latin typeface="Noto Sans JP" panose="020B0200000000000000" pitchFamily="50" charset="-128"/>
              <a:ea typeface="Noto Sans JP" panose="020B02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lang="ja-JP">
                <a:solidFill>
                  <a:prstClr val="black">
                    <a:lumMod val="65000"/>
                    <a:lumOff val="35000"/>
                  </a:prstClr>
                </a:solidFill>
              </a:defRPr>
            </a:pPr>
            <a:r>
              <a:rPr lang="en-US" altLang="ja-JP" sz="1200" b="0">
                <a:latin typeface="Arial" panose="020B0604020202020204" pitchFamily="34" charset="0"/>
                <a:cs typeface="Arial" panose="020B0604020202020204" pitchFamily="34" charset="0"/>
              </a:rPr>
              <a:t>Breakdown of Foreign National</a:t>
            </a:r>
          </a:p>
          <a:p>
            <a:pPr marL="0" marR="0" lvl="0" indent="0" algn="ctr" defTabSz="914400" rtl="0" eaLnBrk="1" fontAlgn="auto" latinLnBrk="0" hangingPunct="1">
              <a:lnSpc>
                <a:spcPct val="100000"/>
              </a:lnSpc>
              <a:spcBef>
                <a:spcPts val="0"/>
              </a:spcBef>
              <a:spcAft>
                <a:spcPts val="0"/>
              </a:spcAft>
              <a:buClrTx/>
              <a:buSzTx/>
              <a:buFontTx/>
              <a:buNone/>
              <a:tabLst/>
              <a:defRPr lang="ja-JP">
                <a:solidFill>
                  <a:prstClr val="black">
                    <a:lumMod val="65000"/>
                    <a:lumOff val="35000"/>
                  </a:prstClr>
                </a:solidFill>
              </a:defRPr>
            </a:pPr>
            <a:r>
              <a:rPr lang="en-US" altLang="ja-JP" sz="1200" b="0">
                <a:latin typeface="Arial" panose="020B0604020202020204" pitchFamily="34" charset="0"/>
                <a:cs typeface="Arial" panose="020B0604020202020204" pitchFamily="34" charset="0"/>
              </a:rPr>
              <a:t> Graduate Students</a:t>
            </a:r>
          </a:p>
          <a:p>
            <a:pPr marL="0" marR="0" lvl="0" indent="0" algn="ctr" defTabSz="914400" rtl="0" eaLnBrk="1" fontAlgn="auto" latinLnBrk="0" hangingPunct="1">
              <a:lnSpc>
                <a:spcPct val="100000"/>
              </a:lnSpc>
              <a:spcBef>
                <a:spcPts val="0"/>
              </a:spcBef>
              <a:spcAft>
                <a:spcPts val="0"/>
              </a:spcAft>
              <a:buClrTx/>
              <a:buSzTx/>
              <a:buFontTx/>
              <a:buNone/>
              <a:tabLst/>
              <a:defRPr lang="ja-JP">
                <a:solidFill>
                  <a:prstClr val="black">
                    <a:lumMod val="65000"/>
                    <a:lumOff val="35000"/>
                  </a:prstClr>
                </a:solidFill>
              </a:defRPr>
            </a:pPr>
            <a:r>
              <a:rPr lang="en-US" altLang="ja-JP" sz="900" b="0" i="0" u="none" strike="noStrike" kern="1200" spc="0" baseline="0">
                <a:solidFill>
                  <a:prstClr val="black">
                    <a:lumMod val="65000"/>
                    <a:lumOff val="35000"/>
                  </a:prstClr>
                </a:solidFill>
                <a:latin typeface="Noto Sans JP" panose="020B0200000000000000" pitchFamily="50" charset="-128"/>
                <a:ea typeface="Noto Sans JP" panose="020B0200000000000000" pitchFamily="50" charset="-128"/>
              </a:rPr>
              <a:t>(</a:t>
            </a:r>
            <a:r>
              <a:rPr lang="ja-JP" altLang="en-US" sz="900" b="0" i="0" u="none" strike="noStrike" kern="1200" spc="0" baseline="0">
                <a:solidFill>
                  <a:prstClr val="black">
                    <a:lumMod val="65000"/>
                    <a:lumOff val="35000"/>
                  </a:prstClr>
                </a:solidFill>
                <a:latin typeface="Noto Sans JP" panose="020B0200000000000000" pitchFamily="50" charset="-128"/>
                <a:ea typeface="Noto Sans JP" panose="020B0200000000000000" pitchFamily="50" charset="-128"/>
              </a:rPr>
              <a:t>正規生</a:t>
            </a:r>
            <a:r>
              <a:rPr lang="en-US" altLang="ja-JP" sz="900" b="0" i="0" u="none" strike="noStrike" kern="1200" spc="0" baseline="0">
                <a:solidFill>
                  <a:prstClr val="black">
                    <a:lumMod val="65000"/>
                    <a:lumOff val="35000"/>
                  </a:prstClr>
                </a:solidFill>
                <a:latin typeface="Arial" panose="020B0604020202020204" pitchFamily="34" charset="0"/>
                <a:ea typeface="Noto Sans JP" panose="020B0200000000000000" pitchFamily="50" charset="-128"/>
                <a:cs typeface="Arial" panose="020B0604020202020204" pitchFamily="34" charset="0"/>
              </a:rPr>
              <a:t>Degree Students: 676</a:t>
            </a:r>
            <a:r>
              <a:rPr lang="ja-JP" altLang="ja-JP" sz="900" b="0" i="0" u="none" strike="noStrike" kern="1200" spc="0" baseline="0">
                <a:solidFill>
                  <a:prstClr val="black">
                    <a:lumMod val="65000"/>
                    <a:lumOff val="35000"/>
                  </a:prstClr>
                </a:solidFill>
                <a:latin typeface="Arial" panose="020B0604020202020204" pitchFamily="34" charset="0"/>
                <a:ea typeface="Noto Sans JP" panose="020B0200000000000000" pitchFamily="50" charset="-128"/>
                <a:cs typeface="Arial" panose="020B0604020202020204" pitchFamily="34" charset="0"/>
              </a:rPr>
              <a:t>名</a:t>
            </a:r>
            <a:r>
              <a:rPr lang="en-US" altLang="ja-JP" sz="900" b="0" i="0" u="none" strike="noStrike" kern="1200" spc="0" baseline="0">
                <a:solidFill>
                  <a:prstClr val="black">
                    <a:lumMod val="65000"/>
                    <a:lumOff val="35000"/>
                  </a:prstClr>
                </a:solidFill>
                <a:latin typeface="Arial" panose="020B0604020202020204" pitchFamily="34" charset="0"/>
                <a:ea typeface="Noto Sans JP" panose="020B0200000000000000" pitchFamily="50" charset="-128"/>
                <a:cs typeface="Arial" panose="020B0604020202020204" pitchFamily="34" charset="0"/>
              </a:rPr>
              <a:t>)</a:t>
            </a:r>
            <a:endParaRPr lang="ja-JP" altLang="en-US" sz="900" b="1" i="0" u="none" strike="noStrike" kern="1200" spc="0" baseline="0">
              <a:solidFill>
                <a:prstClr val="black">
                  <a:lumMod val="65000"/>
                  <a:lumOff val="35000"/>
                </a:prstClr>
              </a:solidFill>
              <a:latin typeface="Arial" panose="020B0604020202020204" pitchFamily="34" charset="0"/>
              <a:ea typeface="Noto Sans JP" panose="020B0200000000000000" pitchFamily="50" charset="-128"/>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lang="ja-JP">
                <a:solidFill>
                  <a:prstClr val="black">
                    <a:lumMod val="65000"/>
                    <a:lumOff val="35000"/>
                  </a:prstClr>
                </a:solidFill>
              </a:defRPr>
            </a:pPr>
            <a:endParaRPr lang="ja-JP" altLang="en-US" sz="1200" b="1"/>
          </a:p>
        </c:rich>
      </c:tx>
      <c:layout>
        <c:manualLayout>
          <c:xMode val="edge"/>
          <c:yMode val="edge"/>
          <c:x val="0.29755737211774952"/>
          <c:y val="2.3006488370821782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lang="ja-JP" sz="1400" b="0" i="0" u="none" strike="noStrike" kern="1200" spc="0" baseline="0">
              <a:solidFill>
                <a:prstClr val="black">
                  <a:lumMod val="65000"/>
                  <a:lumOff val="35000"/>
                </a:prstClr>
              </a:solidFill>
              <a:latin typeface="+mn-lt"/>
              <a:ea typeface="+mn-ea"/>
              <a:cs typeface="+mn-cs"/>
            </a:defRPr>
          </a:pPr>
          <a:endParaRPr lang="en-US" altLang="ja-JP"/>
        </a:p>
      </c:txPr>
    </c:title>
    <c:autoTitleDeleted val="0"/>
    <c:plotArea>
      <c:layout>
        <c:manualLayout>
          <c:layoutTarget val="inner"/>
          <c:xMode val="edge"/>
          <c:yMode val="edge"/>
          <c:x val="0.34501817384869699"/>
          <c:y val="0.35410333925869136"/>
          <c:w val="0.39472241698510235"/>
          <c:h val="0.60449873669355147"/>
        </c:manualLayout>
      </c:layout>
      <c:pieChart>
        <c:varyColors val="1"/>
        <c:ser>
          <c:idx val="0"/>
          <c:order val="0"/>
          <c:dPt>
            <c:idx val="0"/>
            <c:bubble3D val="0"/>
            <c:spPr>
              <a:pattFill prst="pct5">
                <a:fgClr>
                  <a:srgbClr val="00B050"/>
                </a:fgClr>
                <a:bgClr>
                  <a:srgbClr val="92D050"/>
                </a:bgClr>
              </a:pattFill>
              <a:ln w="19050">
                <a:solidFill>
                  <a:schemeClr val="lt1"/>
                </a:solidFill>
              </a:ln>
              <a:effectLst/>
            </c:spPr>
            <c:extLst>
              <c:ext xmlns:c16="http://schemas.microsoft.com/office/drawing/2014/chart" uri="{C3380CC4-5D6E-409C-BE32-E72D297353CC}">
                <c16:uniqueId val="{00000001-69BF-42CB-9667-65E2AEBB0D47}"/>
              </c:ext>
            </c:extLst>
          </c:dPt>
          <c:dPt>
            <c:idx val="1"/>
            <c:bubble3D val="0"/>
            <c:spPr>
              <a:solidFill>
                <a:srgbClr val="7030A0"/>
              </a:solidFill>
              <a:ln w="19050">
                <a:solidFill>
                  <a:schemeClr val="lt1"/>
                </a:solidFill>
              </a:ln>
              <a:effectLst/>
            </c:spPr>
            <c:extLst>
              <c:ext xmlns:c16="http://schemas.microsoft.com/office/drawing/2014/chart" uri="{C3380CC4-5D6E-409C-BE32-E72D297353CC}">
                <c16:uniqueId val="{00000003-69BF-42CB-9667-65E2AEBB0D47}"/>
              </c:ext>
            </c:extLst>
          </c:dPt>
          <c:dPt>
            <c:idx val="2"/>
            <c:bubble3D val="0"/>
            <c:spPr>
              <a:pattFill prst="wdUpDiag">
                <a:fgClr>
                  <a:srgbClr val="F4B183"/>
                </a:fgClr>
                <a:bgClr>
                  <a:srgbClr val="ED7D31"/>
                </a:bgClr>
              </a:pattFill>
              <a:ln w="19050">
                <a:solidFill>
                  <a:schemeClr val="lt1"/>
                </a:solidFill>
              </a:ln>
              <a:effectLst/>
            </c:spPr>
            <c:extLst>
              <c:ext xmlns:c16="http://schemas.microsoft.com/office/drawing/2014/chart" uri="{C3380CC4-5D6E-409C-BE32-E72D297353CC}">
                <c16:uniqueId val="{00000005-69BF-42CB-9667-65E2AEBB0D47}"/>
              </c:ext>
            </c:extLst>
          </c:dPt>
          <c:dPt>
            <c:idx val="3"/>
            <c:bubble3D val="0"/>
            <c:spPr>
              <a:solidFill>
                <a:srgbClr val="00B0F0"/>
              </a:solidFill>
              <a:ln w="19050">
                <a:solidFill>
                  <a:schemeClr val="lt1"/>
                </a:solidFill>
              </a:ln>
              <a:effectLst/>
            </c:spPr>
            <c:extLst>
              <c:ext xmlns:c16="http://schemas.microsoft.com/office/drawing/2014/chart" uri="{C3380CC4-5D6E-409C-BE32-E72D297353CC}">
                <c16:uniqueId val="{00000007-69BF-42CB-9667-65E2AEBB0D47}"/>
              </c:ext>
            </c:extLst>
          </c:dPt>
          <c:dPt>
            <c:idx val="4"/>
            <c:bubble3D val="0"/>
            <c:spPr>
              <a:solidFill>
                <a:srgbClr val="FFC000"/>
              </a:solidFill>
              <a:ln w="19050">
                <a:solidFill>
                  <a:schemeClr val="lt1"/>
                </a:solidFill>
              </a:ln>
              <a:effectLst/>
            </c:spPr>
            <c:extLst>
              <c:ext xmlns:c16="http://schemas.microsoft.com/office/drawing/2014/chart" uri="{C3380CC4-5D6E-409C-BE32-E72D297353CC}">
                <c16:uniqueId val="{00000009-69BF-42CB-9667-65E2AEBB0D47}"/>
              </c:ext>
            </c:extLst>
          </c:dPt>
          <c:dPt>
            <c:idx val="5"/>
            <c:bubble3D val="0"/>
            <c:spPr>
              <a:solidFill>
                <a:srgbClr val="0070C0"/>
              </a:solidFill>
              <a:ln w="19050">
                <a:solidFill>
                  <a:schemeClr val="lt1"/>
                </a:solidFill>
              </a:ln>
              <a:effectLst/>
            </c:spPr>
            <c:extLst>
              <c:ext xmlns:c16="http://schemas.microsoft.com/office/drawing/2014/chart" uri="{C3380CC4-5D6E-409C-BE32-E72D297353CC}">
                <c16:uniqueId val="{0000000B-69BF-42CB-9667-65E2AEBB0D47}"/>
              </c:ext>
            </c:extLst>
          </c:dPt>
          <c:dPt>
            <c:idx val="6"/>
            <c:bubble3D val="0"/>
            <c:spPr>
              <a:solidFill>
                <a:srgbClr val="E86EBC"/>
              </a:solidFill>
              <a:ln w="19050">
                <a:solidFill>
                  <a:schemeClr val="lt1"/>
                </a:solidFill>
              </a:ln>
              <a:effectLst/>
            </c:spPr>
            <c:extLst>
              <c:ext xmlns:c16="http://schemas.microsoft.com/office/drawing/2014/chart" uri="{C3380CC4-5D6E-409C-BE32-E72D297353CC}">
                <c16:uniqueId val="{0000000D-69BF-42CB-9667-65E2AEBB0D47}"/>
              </c:ext>
            </c:extLst>
          </c:dPt>
          <c:dLbls>
            <c:dLbl>
              <c:idx val="0"/>
              <c:numFmt formatCode="0.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extLst>
                <c:ext xmlns:c16="http://schemas.microsoft.com/office/drawing/2014/chart" uri="{C3380CC4-5D6E-409C-BE32-E72D297353CC}">
                  <c16:uniqueId val="{00000001-69BF-42CB-9667-65E2AEBB0D47}"/>
                </c:ext>
              </c:extLst>
            </c:dLbl>
            <c:dLbl>
              <c:idx val="1"/>
              <c:layout>
                <c:manualLayout>
                  <c:x val="-3.5603887577184565E-2"/>
                  <c:y val="0.13651175671676896"/>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69BF-42CB-9667-65E2AEBB0D47}"/>
                </c:ext>
              </c:extLst>
            </c:dLbl>
            <c:dLbl>
              <c:idx val="2"/>
              <c:layout>
                <c:manualLayout>
                  <c:x val="-4.9865616915661486E-2"/>
                  <c:y val="9.9219860846605001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69BF-42CB-9667-65E2AEBB0D47}"/>
                </c:ext>
              </c:extLst>
            </c:dLbl>
            <c:dLbl>
              <c:idx val="3"/>
              <c:layout>
                <c:manualLayout>
                  <c:x val="-8.3352589425888357E-2"/>
                  <c:y val="0.11992109076837865"/>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69BF-42CB-9667-65E2AEBB0D47}"/>
                </c:ext>
              </c:extLst>
            </c:dLbl>
            <c:dLbl>
              <c:idx val="4"/>
              <c:layout>
                <c:manualLayout>
                  <c:x val="-0.18532479644361441"/>
                  <c:y val="0.12233996221461793"/>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69BF-42CB-9667-65E2AEBB0D47}"/>
                </c:ext>
              </c:extLst>
            </c:dLbl>
            <c:dLbl>
              <c:idx val="6"/>
              <c:layout>
                <c:manualLayout>
                  <c:x val="-0.1515694937517118"/>
                  <c:y val="4.3220407141285423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69BF-42CB-9667-65E2AEBB0D47}"/>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国籍!$D$1:$D$7</c:f>
              <c:strCache>
                <c:ptCount val="7"/>
                <c:pt idx="0">
                  <c:v>アジア</c:v>
                </c:pt>
                <c:pt idx="1">
                  <c:v>アフリカ</c:v>
                </c:pt>
                <c:pt idx="2">
                  <c:v>オセアニア</c:v>
                </c:pt>
                <c:pt idx="3">
                  <c:v>ヨーロッパ</c:v>
                </c:pt>
                <c:pt idx="4">
                  <c:v>中東</c:v>
                </c:pt>
                <c:pt idx="5">
                  <c:v>中南米</c:v>
                </c:pt>
                <c:pt idx="6">
                  <c:v>北米</c:v>
                </c:pt>
              </c:strCache>
            </c:strRef>
          </c:cat>
          <c:val>
            <c:numRef>
              <c:f>国籍!$E$1:$E$7</c:f>
              <c:numCache>
                <c:formatCode>General</c:formatCode>
                <c:ptCount val="7"/>
                <c:pt idx="0">
                  <c:v>533</c:v>
                </c:pt>
                <c:pt idx="1">
                  <c:v>28</c:v>
                </c:pt>
                <c:pt idx="2">
                  <c:v>6</c:v>
                </c:pt>
                <c:pt idx="3">
                  <c:v>50</c:v>
                </c:pt>
                <c:pt idx="4">
                  <c:v>9</c:v>
                </c:pt>
                <c:pt idx="5">
                  <c:v>12</c:v>
                </c:pt>
                <c:pt idx="6">
                  <c:v>38</c:v>
                </c:pt>
              </c:numCache>
            </c:numRef>
          </c:val>
          <c:extLst>
            <c:ext xmlns:c16="http://schemas.microsoft.com/office/drawing/2014/chart" uri="{C3380CC4-5D6E-409C-BE32-E72D297353CC}">
              <c16:uniqueId val="{0000000E-69BF-42CB-9667-65E2AEBB0D47}"/>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ts val="1600"/>
              </a:lnSpc>
              <a:spcBef>
                <a:spcPts val="0"/>
              </a:spcBef>
              <a:spcAft>
                <a:spcPts val="0"/>
              </a:spcAft>
              <a:buClrTx/>
              <a:buSzTx/>
              <a:buFontTx/>
              <a:buNone/>
              <a:tabLst/>
              <a:defRPr lang="ja-JP" sz="1862" b="0" i="0" u="none" strike="noStrike" kern="1200" spc="0" baseline="0">
                <a:solidFill>
                  <a:prstClr val="black">
                    <a:lumMod val="65000"/>
                    <a:lumOff val="35000"/>
                  </a:prstClr>
                </a:solidFill>
                <a:latin typeface="+mn-lt"/>
                <a:ea typeface="+mn-ea"/>
                <a:cs typeface="+mn-cs"/>
              </a:defRPr>
            </a:pPr>
            <a:r>
              <a:rPr lang="ja-JP" sz="1400" b="1">
                <a:solidFill>
                  <a:schemeClr val="tx1"/>
                </a:solidFill>
                <a:latin typeface="Noto Sans JP" panose="020B0200000000000000" pitchFamily="50" charset="-128"/>
                <a:ea typeface="Noto Sans JP" panose="020B0200000000000000" pitchFamily="50" charset="-128"/>
              </a:rPr>
              <a:t>外国籍教員割合</a:t>
            </a:r>
            <a:endParaRPr lang="en-US" sz="1400" b="1">
              <a:solidFill>
                <a:schemeClr val="tx1"/>
              </a:solidFill>
              <a:latin typeface="Noto Sans JP" panose="020B0200000000000000" pitchFamily="50" charset="-128"/>
              <a:ea typeface="Noto Sans JP" panose="020B0200000000000000" pitchFamily="50" charset="-128"/>
            </a:endParaRPr>
          </a:p>
          <a:p>
            <a:pPr marL="0" marR="0" lvl="0" indent="0" algn="ctr" defTabSz="914400" rtl="0" eaLnBrk="1" fontAlgn="auto" latinLnBrk="0" hangingPunct="1">
              <a:lnSpc>
                <a:spcPts val="1600"/>
              </a:lnSpc>
              <a:spcBef>
                <a:spcPts val="0"/>
              </a:spcBef>
              <a:spcAft>
                <a:spcPts val="0"/>
              </a:spcAft>
              <a:buClrTx/>
              <a:buSzTx/>
              <a:buFontTx/>
              <a:buNone/>
              <a:tabLst/>
              <a:defRPr lang="ja-JP">
                <a:solidFill>
                  <a:prstClr val="black">
                    <a:lumMod val="65000"/>
                    <a:lumOff val="35000"/>
                  </a:prstClr>
                </a:solidFill>
              </a:defRPr>
            </a:pPr>
            <a:r>
              <a:rPr lang="en-US" sz="1200" b="0">
                <a:latin typeface="Arial" panose="020B0604020202020204" pitchFamily="34" charset="0"/>
                <a:cs typeface="Arial" panose="020B0604020202020204" pitchFamily="34" charset="0"/>
              </a:rPr>
              <a:t>Ratio of Foreign National Faculty Members</a:t>
            </a:r>
          </a:p>
          <a:p>
            <a:pPr marL="0" marR="0" lvl="0" indent="0" algn="ctr" defTabSz="914400" rtl="0" eaLnBrk="1" fontAlgn="auto" latinLnBrk="0" hangingPunct="1">
              <a:lnSpc>
                <a:spcPts val="1600"/>
              </a:lnSpc>
              <a:spcBef>
                <a:spcPts val="0"/>
              </a:spcBef>
              <a:spcAft>
                <a:spcPts val="0"/>
              </a:spcAft>
              <a:buClrTx/>
              <a:buSzTx/>
              <a:buFontTx/>
              <a:buNone/>
              <a:tabLst/>
              <a:defRPr lang="ja-JP">
                <a:solidFill>
                  <a:prstClr val="black">
                    <a:lumMod val="65000"/>
                    <a:lumOff val="35000"/>
                  </a:prstClr>
                </a:solidFill>
              </a:defRPr>
            </a:pPr>
            <a:r>
              <a:rPr lang="en-US" altLang="ja-JP" sz="900" b="0" i="0" u="none" strike="noStrike" kern="1200" spc="0" baseline="0">
                <a:solidFill>
                  <a:prstClr val="black">
                    <a:lumMod val="65000"/>
                    <a:lumOff val="35000"/>
                  </a:prstClr>
                </a:solidFill>
                <a:latin typeface="Arial" panose="020B0604020202020204" pitchFamily="34" charset="0"/>
                <a:cs typeface="Arial" panose="020B0604020202020204" pitchFamily="34" charset="0"/>
              </a:rPr>
              <a:t>(549</a:t>
            </a:r>
            <a:r>
              <a:rPr lang="ja-JP" altLang="ja-JP" sz="900" b="0" i="0" u="none" strike="noStrike" kern="1200" spc="0" baseline="0">
                <a:solidFill>
                  <a:prstClr val="black">
                    <a:lumMod val="65000"/>
                    <a:lumOff val="35000"/>
                  </a:prstClr>
                </a:solidFill>
                <a:latin typeface="Noto Sans JP" panose="020B0200000000000000" pitchFamily="50" charset="-128"/>
                <a:ea typeface="Noto Sans JP" panose="020B0200000000000000" pitchFamily="50" charset="-128"/>
                <a:cs typeface="Arial" panose="020B0604020202020204" pitchFamily="34" charset="0"/>
              </a:rPr>
              <a:t>名</a:t>
            </a:r>
            <a:r>
              <a:rPr lang="en-US" altLang="ja-JP" sz="900" b="0" i="0" u="none" strike="noStrike" kern="1200" spc="0" baseline="0">
                <a:solidFill>
                  <a:prstClr val="black">
                    <a:lumMod val="65000"/>
                    <a:lumOff val="35000"/>
                  </a:prstClr>
                </a:solidFill>
                <a:latin typeface="Arial" panose="020B0604020202020204" pitchFamily="34" charset="0"/>
                <a:cs typeface="Arial" panose="020B0604020202020204" pitchFamily="34" charset="0"/>
              </a:rPr>
              <a:t>)</a:t>
            </a:r>
            <a:endParaRPr lang="ja-JP" altLang="en-US" sz="900" b="1" i="0" u="none" strike="noStrike" kern="1200" spc="0" baseline="0">
              <a:solidFill>
                <a:prstClr val="black">
                  <a:lumMod val="65000"/>
                  <a:lumOff val="35000"/>
                </a:prstClr>
              </a:solidFill>
              <a:latin typeface="Arial" panose="020B0604020202020204" pitchFamily="34" charset="0"/>
              <a:cs typeface="Arial" panose="020B0604020202020204" pitchFamily="34" charset="0"/>
            </a:endParaRPr>
          </a:p>
          <a:p>
            <a:pPr marL="0" marR="0" lvl="0" indent="0" algn="ctr" defTabSz="914400" rtl="0" eaLnBrk="1" fontAlgn="auto" latinLnBrk="0" hangingPunct="1">
              <a:lnSpc>
                <a:spcPts val="1600"/>
              </a:lnSpc>
              <a:spcBef>
                <a:spcPts val="0"/>
              </a:spcBef>
              <a:spcAft>
                <a:spcPts val="0"/>
              </a:spcAft>
              <a:buClrTx/>
              <a:buSzTx/>
              <a:buFontTx/>
              <a:buNone/>
              <a:tabLst/>
              <a:defRPr lang="ja-JP">
                <a:solidFill>
                  <a:prstClr val="black">
                    <a:lumMod val="65000"/>
                    <a:lumOff val="35000"/>
                  </a:prstClr>
                </a:solidFill>
              </a:defRPr>
            </a:pPr>
            <a:endParaRPr lang="en-US" sz="1200" b="1"/>
          </a:p>
        </c:rich>
      </c:tx>
      <c:layout>
        <c:manualLayout>
          <c:xMode val="edge"/>
          <c:yMode val="edge"/>
          <c:x val="0.20539189087958795"/>
          <c:y val="7.1385907244471442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ts val="1600"/>
            </a:lnSpc>
            <a:spcBef>
              <a:spcPts val="0"/>
            </a:spcBef>
            <a:spcAft>
              <a:spcPts val="0"/>
            </a:spcAft>
            <a:buClrTx/>
            <a:buSzTx/>
            <a:buFontTx/>
            <a:buNone/>
            <a:tabLst/>
            <a:defRPr lang="ja-JP" sz="1862" b="0" i="0" u="none" strike="noStrike" kern="1200" spc="0" baseline="0">
              <a:solidFill>
                <a:prstClr val="black">
                  <a:lumMod val="65000"/>
                  <a:lumOff val="35000"/>
                </a:prstClr>
              </a:solidFill>
              <a:latin typeface="+mn-lt"/>
              <a:ea typeface="+mn-ea"/>
              <a:cs typeface="+mn-cs"/>
            </a:defRPr>
          </a:pPr>
          <a:endParaRPr lang="en-US" altLang="ja-JP"/>
        </a:p>
      </c:txPr>
    </c:title>
    <c:autoTitleDeleted val="0"/>
    <c:plotArea>
      <c:layout>
        <c:manualLayout>
          <c:layoutTarget val="inner"/>
          <c:xMode val="edge"/>
          <c:yMode val="edge"/>
          <c:x val="0.33016798532591224"/>
          <c:y val="0.27174694986352471"/>
          <c:w val="0.35879768261018286"/>
          <c:h val="0.53561647928728884"/>
        </c:manualLayout>
      </c:layout>
      <c:pieChart>
        <c:varyColors val="1"/>
        <c:ser>
          <c:idx val="0"/>
          <c:order val="0"/>
          <c:tx>
            <c:strRef>
              <c:f>Sheet1!$G$5</c:f>
              <c:strCache>
                <c:ptCount val="1"/>
                <c:pt idx="0">
                  <c:v>人数</c:v>
                </c:pt>
              </c:strCache>
            </c:strRef>
          </c:tx>
          <c:spPr>
            <a:pattFill prst="dotDmnd">
              <a:fgClr>
                <a:schemeClr val="bg1"/>
              </a:fgClr>
              <a:bgClr>
                <a:srgbClr val="ED7D31"/>
              </a:bgClr>
            </a:pattFill>
          </c:spPr>
          <c:dPt>
            <c:idx val="0"/>
            <c:bubble3D val="0"/>
            <c:spPr>
              <a:pattFill prst="dotDmnd">
                <a:fgClr>
                  <a:schemeClr val="bg1"/>
                </a:fgClr>
                <a:bgClr>
                  <a:srgbClr val="ED7D31"/>
                </a:bgClr>
              </a:pattFill>
              <a:ln w="19050">
                <a:solidFill>
                  <a:schemeClr val="lt1"/>
                </a:solidFill>
              </a:ln>
              <a:effectLst/>
            </c:spPr>
            <c:extLst>
              <c:ext xmlns:c16="http://schemas.microsoft.com/office/drawing/2014/chart" uri="{C3380CC4-5D6E-409C-BE32-E72D297353CC}">
                <c16:uniqueId val="{00000001-A3DA-4B71-8B90-5F25B967D23A}"/>
              </c:ext>
            </c:extLst>
          </c:dPt>
          <c:dPt>
            <c:idx val="1"/>
            <c:bubble3D val="0"/>
            <c:spPr>
              <a:solidFill>
                <a:srgbClr val="4472C4"/>
              </a:solidFill>
              <a:ln w="19050">
                <a:solidFill>
                  <a:schemeClr val="lt1"/>
                </a:solidFill>
              </a:ln>
              <a:effectLst/>
            </c:spPr>
            <c:extLst>
              <c:ext xmlns:c16="http://schemas.microsoft.com/office/drawing/2014/chart" uri="{C3380CC4-5D6E-409C-BE32-E72D297353CC}">
                <c16:uniqueId val="{00000003-A3DA-4B71-8B90-5F25B967D23A}"/>
              </c:ext>
            </c:extLst>
          </c:dPt>
          <c:dLbls>
            <c:dLbl>
              <c:idx val="0"/>
              <c:spPr>
                <a:solidFill>
                  <a:schemeClr val="bg1"/>
                </a:solid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extLst>
                <c:ext xmlns:c16="http://schemas.microsoft.com/office/drawing/2014/chart" uri="{C3380CC4-5D6E-409C-BE32-E72D297353CC}">
                  <c16:uniqueId val="{00000001-A3DA-4B71-8B90-5F25B967D23A}"/>
                </c:ext>
              </c:extLst>
            </c:dLbl>
            <c:dLbl>
              <c:idx val="1"/>
              <c:spPr>
                <a:solidFill>
                  <a:schemeClr val="bg1"/>
                </a:solid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extLst>
                <c:ext xmlns:c16="http://schemas.microsoft.com/office/drawing/2014/chart" uri="{C3380CC4-5D6E-409C-BE32-E72D297353CC}">
                  <c16:uniqueId val="{00000003-A3DA-4B71-8B90-5F25B967D23A}"/>
                </c:ext>
              </c:extLst>
            </c:dLbl>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Sheet1!$F$6:$F$7</c:f>
              <c:strCache>
                <c:ptCount val="2"/>
                <c:pt idx="0">
                  <c:v>日本</c:v>
                </c:pt>
                <c:pt idx="1">
                  <c:v>外国籍</c:v>
                </c:pt>
              </c:strCache>
            </c:strRef>
          </c:cat>
          <c:val>
            <c:numRef>
              <c:f>Sheet1!$G$6:$G$7</c:f>
              <c:numCache>
                <c:formatCode>General</c:formatCode>
                <c:ptCount val="2"/>
                <c:pt idx="0">
                  <c:v>450</c:v>
                </c:pt>
                <c:pt idx="1">
                  <c:v>99</c:v>
                </c:pt>
              </c:numCache>
            </c:numRef>
          </c:val>
          <c:extLst>
            <c:ext xmlns:c16="http://schemas.microsoft.com/office/drawing/2014/chart" uri="{C3380CC4-5D6E-409C-BE32-E72D297353CC}">
              <c16:uniqueId val="{00000004-A3DA-4B71-8B90-5F25B967D23A}"/>
            </c:ext>
          </c:extLst>
        </c:ser>
        <c:dLbls>
          <c:dLblPos val="outEnd"/>
          <c:showLegendKey val="0"/>
          <c:showVal val="1"/>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lang="ja-JP" sz="1400" b="0" i="0" u="none" strike="noStrike" kern="1200" spc="0" baseline="0">
                <a:solidFill>
                  <a:prstClr val="black">
                    <a:lumMod val="65000"/>
                    <a:lumOff val="35000"/>
                  </a:prstClr>
                </a:solidFill>
                <a:latin typeface="+mn-lt"/>
                <a:ea typeface="+mn-ea"/>
                <a:cs typeface="+mn-cs"/>
              </a:defRPr>
            </a:pPr>
            <a:r>
              <a:rPr lang="ja-JP" altLang="en-US" sz="1400" b="1">
                <a:solidFill>
                  <a:schemeClr val="tx1"/>
                </a:solidFill>
                <a:latin typeface="Noto Sans JP" panose="020B0200000000000000" pitchFamily="50" charset="-128"/>
                <a:ea typeface="Noto Sans JP" panose="020B0200000000000000" pitchFamily="50" charset="-128"/>
              </a:rPr>
              <a:t>学部生　外国籍学生地域内訳</a:t>
            </a:r>
            <a:endParaRPr lang="en-US" altLang="ja-JP" sz="1200" b="1">
              <a:solidFill>
                <a:schemeClr val="tx1"/>
              </a:solidFill>
              <a:latin typeface="Noto Sans JP" panose="020B0200000000000000" pitchFamily="50" charset="-128"/>
              <a:ea typeface="Noto Sans JP" panose="020B02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lang="ja-JP">
                <a:solidFill>
                  <a:prstClr val="black">
                    <a:lumMod val="65000"/>
                    <a:lumOff val="35000"/>
                  </a:prstClr>
                </a:solidFill>
              </a:defRPr>
            </a:pPr>
            <a:r>
              <a:rPr lang="en-US" altLang="ja-JP" sz="1200" b="0">
                <a:latin typeface="Arial" panose="020B0604020202020204" pitchFamily="34" charset="0"/>
                <a:cs typeface="Arial" panose="020B0604020202020204" pitchFamily="34" charset="0"/>
              </a:rPr>
              <a:t>Breakdown of</a:t>
            </a:r>
            <a:r>
              <a:rPr lang="en-US" altLang="ja-JP" sz="1200" b="0" baseline="0">
                <a:latin typeface="Arial" panose="020B0604020202020204" pitchFamily="34" charset="0"/>
                <a:cs typeface="Arial" panose="020B0604020202020204" pitchFamily="34" charset="0"/>
              </a:rPr>
              <a:t> Foreign National Undergraduate Students</a:t>
            </a:r>
          </a:p>
          <a:p>
            <a:pPr marL="0" marR="0" lvl="0" indent="0" algn="ctr" defTabSz="914400" rtl="0" eaLnBrk="1" fontAlgn="auto" latinLnBrk="0" hangingPunct="1">
              <a:lnSpc>
                <a:spcPct val="100000"/>
              </a:lnSpc>
              <a:spcBef>
                <a:spcPts val="0"/>
              </a:spcBef>
              <a:spcAft>
                <a:spcPts val="0"/>
              </a:spcAft>
              <a:buClrTx/>
              <a:buSzTx/>
              <a:buFontTx/>
              <a:buNone/>
              <a:tabLst/>
              <a:defRPr lang="ja-JP">
                <a:solidFill>
                  <a:prstClr val="black">
                    <a:lumMod val="65000"/>
                    <a:lumOff val="35000"/>
                  </a:prstClr>
                </a:solidFill>
              </a:defRPr>
            </a:pPr>
            <a:r>
              <a:rPr lang="en-US" altLang="ja-JP" sz="900" b="0" i="0" u="none" strike="noStrike" kern="1200" spc="0" baseline="0">
                <a:solidFill>
                  <a:prstClr val="black">
                    <a:lumMod val="65000"/>
                    <a:lumOff val="35000"/>
                  </a:prstClr>
                </a:solidFill>
                <a:latin typeface="Arial" panose="020B0604020202020204" pitchFamily="34" charset="0"/>
                <a:cs typeface="Arial" panose="020B0604020202020204" pitchFamily="34" charset="0"/>
              </a:rPr>
              <a:t>(</a:t>
            </a:r>
            <a:r>
              <a:rPr lang="ja-JP" altLang="en-US" sz="900" b="0" i="0" u="none" strike="noStrike" kern="1200" spc="0" baseline="0">
                <a:solidFill>
                  <a:prstClr val="black">
                    <a:lumMod val="65000"/>
                    <a:lumOff val="35000"/>
                  </a:prstClr>
                </a:solidFill>
                <a:latin typeface="Noto Sans JP" panose="020B0200000000000000" pitchFamily="50" charset="-128"/>
                <a:ea typeface="Noto Sans JP" panose="020B0200000000000000" pitchFamily="50" charset="-128"/>
                <a:cs typeface="Arial" panose="020B0604020202020204" pitchFamily="34" charset="0"/>
              </a:rPr>
              <a:t>正規生</a:t>
            </a:r>
            <a:r>
              <a:rPr lang="en-US" altLang="ja-JP" sz="900" b="0" i="0" u="none" strike="noStrike" kern="1200" spc="0" baseline="0">
                <a:solidFill>
                  <a:prstClr val="black">
                    <a:lumMod val="65000"/>
                    <a:lumOff val="35000"/>
                  </a:prstClr>
                </a:solidFill>
                <a:latin typeface="Arial" panose="020B0604020202020204" pitchFamily="34" charset="0"/>
                <a:cs typeface="Arial" panose="020B0604020202020204" pitchFamily="34" charset="0"/>
              </a:rPr>
              <a:t>Degree Students: 593</a:t>
            </a:r>
            <a:r>
              <a:rPr lang="ja-JP" altLang="ja-JP" sz="900" b="0" i="0" u="none" strike="noStrike" kern="1200" spc="0" baseline="0">
                <a:solidFill>
                  <a:prstClr val="black">
                    <a:lumMod val="65000"/>
                    <a:lumOff val="35000"/>
                  </a:prstClr>
                </a:solidFill>
                <a:latin typeface="Arial" panose="020B0604020202020204" pitchFamily="34" charset="0"/>
                <a:cs typeface="Arial" panose="020B0604020202020204" pitchFamily="34" charset="0"/>
              </a:rPr>
              <a:t>名</a:t>
            </a:r>
            <a:r>
              <a:rPr lang="en-US" altLang="ja-JP" sz="900" b="0" i="0" u="none" strike="noStrike" kern="1200" spc="0" baseline="0">
                <a:solidFill>
                  <a:prstClr val="black">
                    <a:lumMod val="65000"/>
                    <a:lumOff val="35000"/>
                  </a:prstClr>
                </a:solidFill>
                <a:latin typeface="Arial" panose="020B0604020202020204" pitchFamily="34" charset="0"/>
                <a:cs typeface="Arial" panose="020B0604020202020204" pitchFamily="34" charset="0"/>
              </a:rPr>
              <a:t>)</a:t>
            </a:r>
            <a:endParaRPr lang="ja-JP" altLang="en-US" sz="900" b="1" i="0" u="none" strike="noStrike" kern="1200" spc="0" baseline="0">
              <a:solidFill>
                <a:prstClr val="black">
                  <a:lumMod val="65000"/>
                  <a:lumOff val="35000"/>
                </a:prstClr>
              </a:solidFill>
              <a:latin typeface="Arial" panose="020B0604020202020204" pitchFamily="34" charset="0"/>
              <a:cs typeface="Arial" panose="020B0604020202020204" pitchFamily="34" charset="0"/>
            </a:endParaRPr>
          </a:p>
        </c:rich>
      </c:tx>
      <c:layout>
        <c:manualLayout>
          <c:xMode val="edge"/>
          <c:yMode val="edge"/>
          <c:x val="0.18217368310950366"/>
          <c:y val="6.9268213784716051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lang="ja-JP" sz="1400" b="0" i="0" u="none" strike="noStrike" kern="1200" spc="0" baseline="0">
              <a:solidFill>
                <a:prstClr val="black">
                  <a:lumMod val="65000"/>
                  <a:lumOff val="35000"/>
                </a:prstClr>
              </a:solidFill>
              <a:latin typeface="+mn-lt"/>
              <a:ea typeface="+mn-ea"/>
              <a:cs typeface="+mn-cs"/>
            </a:defRPr>
          </a:pPr>
          <a:endParaRPr lang="en-US" altLang="ja-JP"/>
        </a:p>
      </c:txPr>
    </c:title>
    <c:autoTitleDeleted val="0"/>
    <c:plotArea>
      <c:layout>
        <c:manualLayout>
          <c:layoutTarget val="inner"/>
          <c:xMode val="edge"/>
          <c:yMode val="edge"/>
          <c:x val="0.27888316158624821"/>
          <c:y val="0.37534066768066038"/>
          <c:w val="0.5192110104084966"/>
          <c:h val="0.52340925844709663"/>
        </c:manualLayout>
      </c:layout>
      <c:pieChart>
        <c:varyColors val="1"/>
        <c:ser>
          <c:idx val="0"/>
          <c:order val="0"/>
          <c:dPt>
            <c:idx val="0"/>
            <c:bubble3D val="0"/>
            <c:spPr>
              <a:pattFill prst="pct5">
                <a:fgClr>
                  <a:srgbClr val="00B050"/>
                </a:fgClr>
                <a:bgClr>
                  <a:srgbClr val="92D050"/>
                </a:bgClr>
              </a:pattFill>
              <a:ln w="19050">
                <a:solidFill>
                  <a:schemeClr val="lt1"/>
                </a:solidFill>
              </a:ln>
              <a:effectLst/>
            </c:spPr>
            <c:extLst>
              <c:ext xmlns:c16="http://schemas.microsoft.com/office/drawing/2014/chart" uri="{C3380CC4-5D6E-409C-BE32-E72D297353CC}">
                <c16:uniqueId val="{00000001-6BC1-4736-BAA4-037F435751FC}"/>
              </c:ext>
            </c:extLst>
          </c:dPt>
          <c:dPt>
            <c:idx val="1"/>
            <c:bubble3D val="0"/>
            <c:spPr>
              <a:solidFill>
                <a:srgbClr val="7030A0"/>
              </a:solidFill>
              <a:ln w="19050">
                <a:solidFill>
                  <a:schemeClr val="lt1"/>
                </a:solidFill>
              </a:ln>
              <a:effectLst/>
            </c:spPr>
            <c:extLst>
              <c:ext xmlns:c16="http://schemas.microsoft.com/office/drawing/2014/chart" uri="{C3380CC4-5D6E-409C-BE32-E72D297353CC}">
                <c16:uniqueId val="{00000003-6BC1-4736-BAA4-037F435751FC}"/>
              </c:ext>
            </c:extLst>
          </c:dPt>
          <c:dPt>
            <c:idx val="2"/>
            <c:bubble3D val="0"/>
            <c:spPr>
              <a:pattFill prst="wdUpDiag">
                <a:fgClr>
                  <a:srgbClr val="F4B183"/>
                </a:fgClr>
                <a:bgClr>
                  <a:srgbClr val="ED7D31"/>
                </a:bgClr>
              </a:pattFill>
              <a:ln w="19050">
                <a:solidFill>
                  <a:schemeClr val="lt1"/>
                </a:solidFill>
              </a:ln>
              <a:effectLst/>
            </c:spPr>
            <c:extLst>
              <c:ext xmlns:c16="http://schemas.microsoft.com/office/drawing/2014/chart" uri="{C3380CC4-5D6E-409C-BE32-E72D297353CC}">
                <c16:uniqueId val="{00000005-6BC1-4736-BAA4-037F435751FC}"/>
              </c:ext>
            </c:extLst>
          </c:dPt>
          <c:dPt>
            <c:idx val="3"/>
            <c:bubble3D val="0"/>
            <c:spPr>
              <a:solidFill>
                <a:srgbClr val="00B0F0"/>
              </a:solidFill>
              <a:ln w="19050">
                <a:solidFill>
                  <a:schemeClr val="lt1"/>
                </a:solidFill>
              </a:ln>
              <a:effectLst/>
            </c:spPr>
            <c:extLst>
              <c:ext xmlns:c16="http://schemas.microsoft.com/office/drawing/2014/chart" uri="{C3380CC4-5D6E-409C-BE32-E72D297353CC}">
                <c16:uniqueId val="{00000007-6BC1-4736-BAA4-037F435751FC}"/>
              </c:ext>
            </c:extLst>
          </c:dPt>
          <c:dPt>
            <c:idx val="4"/>
            <c:bubble3D val="0"/>
            <c:spPr>
              <a:solidFill>
                <a:srgbClr val="FFC000"/>
              </a:solidFill>
              <a:ln w="19050">
                <a:solidFill>
                  <a:schemeClr val="lt1"/>
                </a:solidFill>
              </a:ln>
              <a:effectLst/>
            </c:spPr>
            <c:extLst>
              <c:ext xmlns:c16="http://schemas.microsoft.com/office/drawing/2014/chart" uri="{C3380CC4-5D6E-409C-BE32-E72D297353CC}">
                <c16:uniqueId val="{00000009-6BC1-4736-BAA4-037F435751FC}"/>
              </c:ext>
            </c:extLst>
          </c:dPt>
          <c:dPt>
            <c:idx val="5"/>
            <c:bubble3D val="0"/>
            <c:spPr>
              <a:solidFill>
                <a:srgbClr val="0070C0"/>
              </a:solidFill>
              <a:ln w="19050">
                <a:solidFill>
                  <a:schemeClr val="lt1"/>
                </a:solidFill>
              </a:ln>
              <a:effectLst/>
            </c:spPr>
            <c:extLst>
              <c:ext xmlns:c16="http://schemas.microsoft.com/office/drawing/2014/chart" uri="{C3380CC4-5D6E-409C-BE32-E72D297353CC}">
                <c16:uniqueId val="{0000000B-6BC1-4736-BAA4-037F435751FC}"/>
              </c:ext>
            </c:extLst>
          </c:dPt>
          <c:dPt>
            <c:idx val="6"/>
            <c:bubble3D val="0"/>
            <c:spPr>
              <a:solidFill>
                <a:srgbClr val="E86EBC"/>
              </a:solidFill>
              <a:ln w="19050">
                <a:solidFill>
                  <a:schemeClr val="lt1"/>
                </a:solidFill>
              </a:ln>
              <a:effectLst/>
            </c:spPr>
            <c:extLst>
              <c:ext xmlns:c16="http://schemas.microsoft.com/office/drawing/2014/chart" uri="{C3380CC4-5D6E-409C-BE32-E72D297353CC}">
                <c16:uniqueId val="{0000000D-6BC1-4736-BAA4-037F435751FC}"/>
              </c:ext>
            </c:extLst>
          </c:dPt>
          <c:dLbls>
            <c:dLbl>
              <c:idx val="0"/>
              <c:numFmt formatCode="0.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extLst>
                <c:ext xmlns:c16="http://schemas.microsoft.com/office/drawing/2014/chart" uri="{C3380CC4-5D6E-409C-BE32-E72D297353CC}">
                  <c16:uniqueId val="{00000001-6BC1-4736-BAA4-037F435751FC}"/>
                </c:ext>
              </c:extLst>
            </c:dLbl>
            <c:dLbl>
              <c:idx val="1"/>
              <c:layout>
                <c:manualLayout>
                  <c:x val="-0.1158772924209335"/>
                  <c:y val="0.1474695257557519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6BC1-4736-BAA4-037F435751FC}"/>
                </c:ext>
              </c:extLst>
            </c:dLbl>
            <c:dLbl>
              <c:idx val="2"/>
              <c:layout>
                <c:manualLayout>
                  <c:x val="-9.1484249026382553E-2"/>
                  <c:y val="7.7797269681898346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6BC1-4736-BAA4-037F435751FC}"/>
                </c:ext>
              </c:extLst>
            </c:dLbl>
            <c:dLbl>
              <c:idx val="3"/>
              <c:layout>
                <c:manualLayout>
                  <c:x val="-7.2172344019110116E-2"/>
                  <c:y val="7.3871931969107407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6BC1-4736-BAA4-037F435751FC}"/>
                </c:ext>
              </c:extLst>
            </c:dLbl>
            <c:dLbl>
              <c:idx val="4"/>
              <c:layout>
                <c:manualLayout>
                  <c:x val="-0.18557077648112963"/>
                  <c:y val="5.3317408032945462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6BC1-4736-BAA4-037F435751FC}"/>
                </c:ext>
              </c:extLst>
            </c:dLbl>
            <c:dLbl>
              <c:idx val="5"/>
              <c:layout>
                <c:manualLayout>
                  <c:x val="-0.11440275025717325"/>
                  <c:y val="3.0852159091262547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6BC1-4736-BAA4-037F435751FC}"/>
                </c:ext>
              </c:extLst>
            </c:dLbl>
            <c:dLbl>
              <c:idx val="6"/>
              <c:layout>
                <c:manualLayout>
                  <c:x val="-0.20403726497266589"/>
                  <c:y val="1.7384393827701936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6BC1-4736-BAA4-037F435751FC}"/>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国籍!$A$1:$A$7</c:f>
              <c:strCache>
                <c:ptCount val="7"/>
                <c:pt idx="0">
                  <c:v>アジア</c:v>
                </c:pt>
                <c:pt idx="1">
                  <c:v>アフリカ</c:v>
                </c:pt>
                <c:pt idx="2">
                  <c:v>オセアニア</c:v>
                </c:pt>
                <c:pt idx="3">
                  <c:v>ヨーロッパ</c:v>
                </c:pt>
                <c:pt idx="4">
                  <c:v>中東</c:v>
                </c:pt>
                <c:pt idx="5">
                  <c:v>中南米</c:v>
                </c:pt>
                <c:pt idx="6">
                  <c:v>北米</c:v>
                </c:pt>
              </c:strCache>
            </c:strRef>
          </c:cat>
          <c:val>
            <c:numRef>
              <c:f>国籍!$B$1:$B$7</c:f>
              <c:numCache>
                <c:formatCode>General</c:formatCode>
                <c:ptCount val="7"/>
                <c:pt idx="0">
                  <c:v>492</c:v>
                </c:pt>
                <c:pt idx="1">
                  <c:v>6</c:v>
                </c:pt>
                <c:pt idx="2">
                  <c:v>4</c:v>
                </c:pt>
                <c:pt idx="3">
                  <c:v>28</c:v>
                </c:pt>
                <c:pt idx="4">
                  <c:v>2</c:v>
                </c:pt>
                <c:pt idx="5">
                  <c:v>10</c:v>
                </c:pt>
                <c:pt idx="6">
                  <c:v>51</c:v>
                </c:pt>
              </c:numCache>
            </c:numRef>
          </c:val>
          <c:extLst>
            <c:ext xmlns:c16="http://schemas.microsoft.com/office/drawing/2014/chart" uri="{C3380CC4-5D6E-409C-BE32-E72D297353CC}">
              <c16:uniqueId val="{0000000E-6BC1-4736-BAA4-037F435751FC}"/>
            </c:ext>
          </c:extLst>
        </c:ser>
        <c:dLbls>
          <c:dLblPos val="outEnd"/>
          <c:showLegendKey val="0"/>
          <c:showVal val="1"/>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lang="ja-JP" altLang="en-US" sz="1200" b="0" i="0" u="none" strike="noStrike" kern="1200" spc="0" baseline="0" dirty="0">
                <a:solidFill>
                  <a:prstClr val="black">
                    <a:lumMod val="65000"/>
                    <a:lumOff val="35000"/>
                  </a:prstClr>
                </a:solidFill>
                <a:latin typeface="Arial" panose="020B0604020202020204" pitchFamily="34" charset="0"/>
                <a:ea typeface="+mn-ea"/>
                <a:cs typeface="Arial" panose="020B0604020202020204" pitchFamily="34" charset="0"/>
              </a:defRPr>
            </a:pPr>
            <a:r>
              <a:rPr lang="ja-JP" altLang="en-US" sz="1400" b="1" i="0" u="none" strike="noStrike" kern="1200" spc="0" baseline="0">
                <a:solidFill>
                  <a:schemeClr val="tx1"/>
                </a:solidFill>
                <a:latin typeface="Noto Sans JP" panose="020B0200000000000000" pitchFamily="50" charset="-128"/>
                <a:ea typeface="Noto Sans JP" panose="020B0200000000000000" pitchFamily="50" charset="-128"/>
                <a:cs typeface="Arial" panose="020B0604020202020204" pitchFamily="34" charset="0"/>
              </a:rPr>
              <a:t>外国籍教員地域内訳</a:t>
            </a:r>
          </a:p>
          <a:p>
            <a:pPr marL="0" marR="0" lvl="0" indent="0" algn="ctr" defTabSz="914400" rtl="0" eaLnBrk="1" fontAlgn="auto" latinLnBrk="0" hangingPunct="1">
              <a:lnSpc>
                <a:spcPct val="100000"/>
              </a:lnSpc>
              <a:spcBef>
                <a:spcPts val="0"/>
              </a:spcBef>
              <a:spcAft>
                <a:spcPts val="0"/>
              </a:spcAft>
              <a:buClrTx/>
              <a:buSzTx/>
              <a:buFontTx/>
              <a:buNone/>
              <a:tabLst/>
              <a:defRPr lang="ja-JP" altLang="en-US" sz="1200" dirty="0">
                <a:solidFill>
                  <a:prstClr val="black">
                    <a:lumMod val="65000"/>
                    <a:lumOff val="35000"/>
                  </a:prstClr>
                </a:solidFill>
                <a:latin typeface="Arial" panose="020B0604020202020204" pitchFamily="34" charset="0"/>
                <a:cs typeface="Arial" panose="020B0604020202020204" pitchFamily="34" charset="0"/>
              </a:defRPr>
            </a:pPr>
            <a:r>
              <a:rPr lang="ja-JP" altLang="en-US" sz="1200" b="0" i="0" u="none" strike="noStrike" kern="1200" spc="0" baseline="0">
                <a:solidFill>
                  <a:prstClr val="black">
                    <a:lumMod val="65000"/>
                    <a:lumOff val="35000"/>
                  </a:prstClr>
                </a:solidFill>
                <a:latin typeface="Arial" panose="020B0604020202020204" pitchFamily="34" charset="0"/>
                <a:ea typeface="+mn-ea"/>
                <a:cs typeface="Arial" panose="020B0604020202020204" pitchFamily="34" charset="0"/>
              </a:rPr>
              <a:t>Breakdown of </a:t>
            </a:r>
          </a:p>
          <a:p>
            <a:pPr marL="0" marR="0" lvl="0" indent="0" algn="ctr" defTabSz="914400" rtl="0" eaLnBrk="1" fontAlgn="auto" latinLnBrk="0" hangingPunct="1">
              <a:lnSpc>
                <a:spcPct val="100000"/>
              </a:lnSpc>
              <a:spcBef>
                <a:spcPts val="0"/>
              </a:spcBef>
              <a:spcAft>
                <a:spcPts val="0"/>
              </a:spcAft>
              <a:buClrTx/>
              <a:buSzTx/>
              <a:buFontTx/>
              <a:buNone/>
              <a:tabLst/>
              <a:defRPr lang="ja-JP" altLang="en-US" sz="1200" dirty="0">
                <a:solidFill>
                  <a:prstClr val="black">
                    <a:lumMod val="65000"/>
                    <a:lumOff val="35000"/>
                  </a:prstClr>
                </a:solidFill>
                <a:latin typeface="Arial" panose="020B0604020202020204" pitchFamily="34" charset="0"/>
                <a:cs typeface="Arial" panose="020B0604020202020204" pitchFamily="34" charset="0"/>
              </a:defRPr>
            </a:pPr>
            <a:r>
              <a:rPr lang="ja-JP" altLang="en-US" sz="1200" b="0" i="0" u="none" strike="noStrike" kern="1200" spc="0" baseline="0">
                <a:solidFill>
                  <a:prstClr val="black">
                    <a:lumMod val="65000"/>
                    <a:lumOff val="35000"/>
                  </a:prstClr>
                </a:solidFill>
                <a:latin typeface="Arial" panose="020B0604020202020204" pitchFamily="34" charset="0"/>
                <a:ea typeface="+mn-ea"/>
                <a:cs typeface="Arial" panose="020B0604020202020204" pitchFamily="34" charset="0"/>
              </a:rPr>
              <a:t>Foreign National Faculty Members</a:t>
            </a:r>
          </a:p>
          <a:p>
            <a:pPr marL="0" marR="0" lvl="0" indent="0" algn="ctr" defTabSz="914400" rtl="0" eaLnBrk="1" fontAlgn="auto" latinLnBrk="0" hangingPunct="1">
              <a:lnSpc>
                <a:spcPct val="100000"/>
              </a:lnSpc>
              <a:spcBef>
                <a:spcPts val="0"/>
              </a:spcBef>
              <a:spcAft>
                <a:spcPts val="0"/>
              </a:spcAft>
              <a:buClrTx/>
              <a:buSzTx/>
              <a:buFontTx/>
              <a:buNone/>
              <a:tabLst/>
              <a:defRPr lang="ja-JP" altLang="en-US" sz="1200" dirty="0">
                <a:solidFill>
                  <a:prstClr val="black">
                    <a:lumMod val="65000"/>
                    <a:lumOff val="35000"/>
                  </a:prstClr>
                </a:solidFill>
                <a:latin typeface="Arial" panose="020B0604020202020204" pitchFamily="34" charset="0"/>
                <a:cs typeface="Arial" panose="020B0604020202020204" pitchFamily="34" charset="0"/>
              </a:defRPr>
            </a:pPr>
            <a:r>
              <a:rPr lang="ja-JP" altLang="en-US" sz="900" b="0" i="0" u="none" strike="noStrike" kern="1200" spc="0" baseline="0">
                <a:solidFill>
                  <a:prstClr val="black">
                    <a:lumMod val="65000"/>
                    <a:lumOff val="35000"/>
                  </a:prstClr>
                </a:solidFill>
                <a:latin typeface="Arial" panose="020B0604020202020204" pitchFamily="34" charset="0"/>
                <a:ea typeface="+mn-ea"/>
                <a:cs typeface="Arial" panose="020B0604020202020204" pitchFamily="34" charset="0"/>
              </a:rPr>
              <a:t>(99名)</a:t>
            </a:r>
          </a:p>
        </c:rich>
      </c:tx>
      <c:layout>
        <c:manualLayout>
          <c:xMode val="edge"/>
          <c:yMode val="edge"/>
          <c:x val="0.21814840216526443"/>
          <c:y val="0.10173936031488466"/>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lang="ja-JP" altLang="en-US" sz="1200" b="0" i="0" u="none" strike="noStrike" kern="1200" spc="0" baseline="0" dirty="0">
              <a:solidFill>
                <a:prstClr val="black">
                  <a:lumMod val="65000"/>
                  <a:lumOff val="35000"/>
                </a:prstClr>
              </a:solidFill>
              <a:latin typeface="Arial" panose="020B0604020202020204" pitchFamily="34" charset="0"/>
              <a:ea typeface="+mn-ea"/>
              <a:cs typeface="Arial" panose="020B0604020202020204" pitchFamily="34" charset="0"/>
            </a:defRPr>
          </a:pPr>
          <a:endParaRPr lang="en-US" altLang="ja-JP"/>
        </a:p>
      </c:txPr>
    </c:title>
    <c:autoTitleDeleted val="0"/>
    <c:plotArea>
      <c:layout/>
      <c:pieChart>
        <c:varyColors val="1"/>
        <c:ser>
          <c:idx val="0"/>
          <c:order val="0"/>
          <c:dPt>
            <c:idx val="0"/>
            <c:bubble3D val="0"/>
            <c:spPr>
              <a:pattFill prst="pct5">
                <a:fgClr>
                  <a:srgbClr val="00B050"/>
                </a:fgClr>
                <a:bgClr>
                  <a:srgbClr val="92D050"/>
                </a:bgClr>
              </a:pattFill>
              <a:ln w="19050">
                <a:solidFill>
                  <a:schemeClr val="lt1"/>
                </a:solidFill>
              </a:ln>
              <a:effectLst/>
            </c:spPr>
            <c:extLst>
              <c:ext xmlns:c16="http://schemas.microsoft.com/office/drawing/2014/chart" uri="{C3380CC4-5D6E-409C-BE32-E72D297353CC}">
                <c16:uniqueId val="{00000001-F5F4-4180-A961-3F0006B3FE5D}"/>
              </c:ext>
            </c:extLst>
          </c:dPt>
          <c:dPt>
            <c:idx val="1"/>
            <c:bubble3D val="0"/>
            <c:spPr>
              <a:solidFill>
                <a:srgbClr val="7030A0"/>
              </a:solidFill>
              <a:ln w="19050">
                <a:solidFill>
                  <a:schemeClr val="lt1"/>
                </a:solidFill>
              </a:ln>
              <a:effectLst/>
            </c:spPr>
            <c:extLst>
              <c:ext xmlns:c16="http://schemas.microsoft.com/office/drawing/2014/chart" uri="{C3380CC4-5D6E-409C-BE32-E72D297353CC}">
                <c16:uniqueId val="{00000003-F5F4-4180-A961-3F0006B3FE5D}"/>
              </c:ext>
            </c:extLst>
          </c:dPt>
          <c:dPt>
            <c:idx val="2"/>
            <c:bubble3D val="0"/>
            <c:spPr>
              <a:pattFill prst="wdUpDiag">
                <a:fgClr>
                  <a:srgbClr val="F4B183"/>
                </a:fgClr>
                <a:bgClr>
                  <a:srgbClr val="ED7D31"/>
                </a:bgClr>
              </a:pattFill>
              <a:ln w="19050">
                <a:solidFill>
                  <a:schemeClr val="lt1"/>
                </a:solidFill>
              </a:ln>
              <a:effectLst/>
            </c:spPr>
            <c:extLst>
              <c:ext xmlns:c16="http://schemas.microsoft.com/office/drawing/2014/chart" uri="{C3380CC4-5D6E-409C-BE32-E72D297353CC}">
                <c16:uniqueId val="{00000005-F5F4-4180-A961-3F0006B3FE5D}"/>
              </c:ext>
            </c:extLst>
          </c:dPt>
          <c:dPt>
            <c:idx val="3"/>
            <c:bubble3D val="0"/>
            <c:spPr>
              <a:solidFill>
                <a:srgbClr val="00B0F0"/>
              </a:solidFill>
              <a:ln w="19050">
                <a:solidFill>
                  <a:schemeClr val="lt1"/>
                </a:solidFill>
              </a:ln>
              <a:effectLst/>
            </c:spPr>
            <c:extLst>
              <c:ext xmlns:c16="http://schemas.microsoft.com/office/drawing/2014/chart" uri="{C3380CC4-5D6E-409C-BE32-E72D297353CC}">
                <c16:uniqueId val="{00000007-F5F4-4180-A961-3F0006B3FE5D}"/>
              </c:ext>
            </c:extLst>
          </c:dPt>
          <c:dPt>
            <c:idx val="4"/>
            <c:bubble3D val="0"/>
            <c:spPr>
              <a:solidFill>
                <a:srgbClr val="FFC000"/>
              </a:solidFill>
              <a:ln w="19050">
                <a:solidFill>
                  <a:schemeClr val="lt1"/>
                </a:solidFill>
              </a:ln>
              <a:effectLst/>
            </c:spPr>
            <c:extLst>
              <c:ext xmlns:c16="http://schemas.microsoft.com/office/drawing/2014/chart" uri="{C3380CC4-5D6E-409C-BE32-E72D297353CC}">
                <c16:uniqueId val="{00000009-F5F4-4180-A961-3F0006B3FE5D}"/>
              </c:ext>
            </c:extLst>
          </c:dPt>
          <c:dPt>
            <c:idx val="5"/>
            <c:bubble3D val="0"/>
            <c:spPr>
              <a:solidFill>
                <a:srgbClr val="0070C0"/>
              </a:solidFill>
              <a:ln w="19050">
                <a:solidFill>
                  <a:schemeClr val="lt1"/>
                </a:solidFill>
              </a:ln>
              <a:effectLst/>
            </c:spPr>
            <c:extLst>
              <c:ext xmlns:c16="http://schemas.microsoft.com/office/drawing/2014/chart" uri="{C3380CC4-5D6E-409C-BE32-E72D297353CC}">
                <c16:uniqueId val="{0000000B-F5F4-4180-A961-3F0006B3FE5D}"/>
              </c:ext>
            </c:extLst>
          </c:dPt>
          <c:dPt>
            <c:idx val="6"/>
            <c:bubble3D val="0"/>
            <c:spPr>
              <a:solidFill>
                <a:srgbClr val="E86EBC"/>
              </a:solidFill>
              <a:ln w="19050">
                <a:solidFill>
                  <a:schemeClr val="lt1"/>
                </a:solidFill>
              </a:ln>
              <a:effectLst/>
            </c:spPr>
            <c:extLst>
              <c:ext xmlns:c16="http://schemas.microsoft.com/office/drawing/2014/chart" uri="{C3380CC4-5D6E-409C-BE32-E72D297353CC}">
                <c16:uniqueId val="{0000000D-F5F4-4180-A961-3F0006B3FE5D}"/>
              </c:ext>
            </c:extLst>
          </c:dPt>
          <c:dLbls>
            <c:dLbl>
              <c:idx val="1"/>
              <c:layout>
                <c:manualLayout>
                  <c:x val="3.9524370908436612E-3"/>
                  <c:y val="-1.1715900031361477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F5F4-4180-A961-3F0006B3FE5D}"/>
                </c:ext>
              </c:extLst>
            </c:dLbl>
            <c:dLbl>
              <c:idx val="2"/>
              <c:layout>
                <c:manualLayout>
                  <c:x val="-5.4720479695096374E-3"/>
                  <c:y val="2.5307257912097075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F5F4-4180-A961-3F0006B3FE5D}"/>
                </c:ext>
              </c:extLst>
            </c:dLbl>
            <c:dLbl>
              <c:idx val="4"/>
              <c:layout>
                <c:manualLayout>
                  <c:x val="-1.4872931507681621E-2"/>
                  <c:y val="-1.3588984259030963E-3"/>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F5F4-4180-A961-3F0006B3FE5D}"/>
                </c:ext>
              </c:extLst>
            </c:dLbl>
            <c:numFmt formatCode="0.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Sheet1!$G$5:$G$11</c:f>
              <c:strCache>
                <c:ptCount val="7"/>
                <c:pt idx="0">
                  <c:v>アジア</c:v>
                </c:pt>
                <c:pt idx="1">
                  <c:v>アフリカ</c:v>
                </c:pt>
                <c:pt idx="2">
                  <c:v>オセアニア</c:v>
                </c:pt>
                <c:pt idx="3">
                  <c:v>ヨーロッパ</c:v>
                </c:pt>
                <c:pt idx="4">
                  <c:v>中東</c:v>
                </c:pt>
                <c:pt idx="5">
                  <c:v>中南米</c:v>
                </c:pt>
                <c:pt idx="6">
                  <c:v>北米</c:v>
                </c:pt>
              </c:strCache>
            </c:strRef>
          </c:cat>
          <c:val>
            <c:numRef>
              <c:f>Sheet1!$H$5:$H$11</c:f>
              <c:numCache>
                <c:formatCode>General</c:formatCode>
                <c:ptCount val="7"/>
                <c:pt idx="0">
                  <c:v>25</c:v>
                </c:pt>
                <c:pt idx="1">
                  <c:v>2</c:v>
                </c:pt>
                <c:pt idx="2">
                  <c:v>3</c:v>
                </c:pt>
                <c:pt idx="3">
                  <c:v>42</c:v>
                </c:pt>
                <c:pt idx="4">
                  <c:v>1</c:v>
                </c:pt>
                <c:pt idx="5">
                  <c:v>9</c:v>
                </c:pt>
                <c:pt idx="6">
                  <c:v>17</c:v>
                </c:pt>
              </c:numCache>
            </c:numRef>
          </c:val>
          <c:extLst>
            <c:ext xmlns:c16="http://schemas.microsoft.com/office/drawing/2014/chart" uri="{C3380CC4-5D6E-409C-BE32-E72D297353CC}">
              <c16:uniqueId val="{0000000E-F5F4-4180-A961-3F0006B3FE5D}"/>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400" b="0" i="0" u="none" strike="noStrike" kern="1200" spc="0" baseline="0">
                <a:solidFill>
                  <a:schemeClr val="tx1"/>
                </a:solidFill>
                <a:latin typeface="+mn-lt"/>
                <a:ea typeface="+mn-ea"/>
                <a:cs typeface="+mn-cs"/>
              </a:defRPr>
            </a:pPr>
            <a:r>
              <a:rPr lang="ja-JP" b="1">
                <a:solidFill>
                  <a:schemeClr val="tx1"/>
                </a:solidFill>
                <a:latin typeface="Noto Sans JP" panose="020B0200000000000000" pitchFamily="50" charset="-128"/>
                <a:ea typeface="Noto Sans JP" panose="020B0200000000000000" pitchFamily="50" charset="-128"/>
              </a:rPr>
              <a:t>学部全体</a:t>
            </a:r>
            <a:endParaRPr lang="en-US" b="1">
              <a:solidFill>
                <a:schemeClr val="tx1"/>
              </a:solidFill>
              <a:latin typeface="Noto Sans JP" panose="020B0200000000000000" pitchFamily="50" charset="-128"/>
              <a:ea typeface="Noto Sans JP" panose="020B0200000000000000" pitchFamily="50" charset="-128"/>
            </a:endParaRPr>
          </a:p>
          <a:p>
            <a:pPr>
              <a:defRPr lang="ja-JP"/>
            </a:pPr>
            <a:r>
              <a:rPr lang="en-US" sz="1400" b="0">
                <a:latin typeface="Arial" panose="020B0604020202020204" pitchFamily="34" charset="0"/>
                <a:cs typeface="Arial" panose="020B0604020202020204" pitchFamily="34" charset="0"/>
              </a:rPr>
              <a:t>Total</a:t>
            </a:r>
            <a:br>
              <a:rPr lang="en-US" sz="1400" b="0">
                <a:latin typeface="Arial" panose="020B0604020202020204" pitchFamily="34" charset="0"/>
                <a:cs typeface="Arial" panose="020B0604020202020204" pitchFamily="34" charset="0"/>
              </a:rPr>
            </a:br>
            <a:r>
              <a:rPr lang="en-US" sz="1400" b="0">
                <a:latin typeface="Arial" panose="020B0604020202020204" pitchFamily="34" charset="0"/>
                <a:cs typeface="Arial" panose="020B0604020202020204" pitchFamily="34" charset="0"/>
              </a:rPr>
              <a:t>(12,419</a:t>
            </a:r>
            <a:r>
              <a:rPr lang="ja-JP" sz="1400" b="0">
                <a:latin typeface="Arial" panose="020B0604020202020204" pitchFamily="34" charset="0"/>
                <a:cs typeface="Arial" panose="020B0604020202020204" pitchFamily="34" charset="0"/>
              </a:rPr>
              <a:t>名</a:t>
            </a:r>
            <a:r>
              <a:rPr lang="en-US" sz="1400" b="0">
                <a:latin typeface="Arial" panose="020B0604020202020204" pitchFamily="34" charset="0"/>
                <a:cs typeface="Arial" panose="020B0604020202020204" pitchFamily="34" charset="0"/>
              </a:rPr>
              <a:t>)</a:t>
            </a:r>
            <a:endParaRPr lang="ja-JP" sz="1400" b="0">
              <a:latin typeface="Arial" panose="020B0604020202020204" pitchFamily="34" charset="0"/>
              <a:cs typeface="Arial" panose="020B0604020202020204" pitchFamily="34" charset="0"/>
            </a:endParaRPr>
          </a:p>
        </c:rich>
      </c:tx>
      <c:layout>
        <c:manualLayout>
          <c:xMode val="edge"/>
          <c:yMode val="edge"/>
          <c:x val="0.45439255315757593"/>
          <c:y val="5.8656810656141221E-2"/>
        </c:manualLayout>
      </c:layout>
      <c:overlay val="0"/>
      <c:spPr>
        <a:noFill/>
        <a:ln>
          <a:noFill/>
        </a:ln>
        <a:effectLst/>
      </c:spPr>
      <c:txPr>
        <a:bodyPr rot="0" spcFirstLastPara="1" vertOverflow="ellipsis" vert="horz" wrap="square" anchor="ctr" anchorCtr="1"/>
        <a:lstStyle/>
        <a:p>
          <a:pPr>
            <a:defRPr lang="ja-JP" sz="1400" b="0" i="0" u="none" strike="noStrike" kern="1200" spc="0" baseline="0">
              <a:solidFill>
                <a:schemeClr val="tx1"/>
              </a:solidFill>
              <a:latin typeface="+mn-lt"/>
              <a:ea typeface="+mn-ea"/>
              <a:cs typeface="+mn-cs"/>
            </a:defRPr>
          </a:pPr>
          <a:endParaRPr lang="en-US" altLang="ja-JP"/>
        </a:p>
      </c:txPr>
    </c:title>
    <c:autoTitleDeleted val="0"/>
    <c:plotArea>
      <c:layout>
        <c:manualLayout>
          <c:layoutTarget val="inner"/>
          <c:xMode val="edge"/>
          <c:yMode val="edge"/>
          <c:x val="0.32754587862751972"/>
          <c:y val="0.35901472859203015"/>
          <c:w val="0.42583335989883858"/>
          <c:h val="0.54437405385667847"/>
        </c:manualLayout>
      </c:layout>
      <c:pieChart>
        <c:varyColors val="1"/>
        <c:ser>
          <c:idx val="0"/>
          <c:order val="0"/>
          <c:dPt>
            <c:idx val="0"/>
            <c:bubble3D val="0"/>
            <c:spPr>
              <a:pattFill prst="pct5">
                <a:fgClr>
                  <a:srgbClr val="00B050"/>
                </a:fgClr>
                <a:bgClr>
                  <a:srgbClr val="92D050"/>
                </a:bgClr>
              </a:pattFill>
              <a:ln w="19050">
                <a:solidFill>
                  <a:schemeClr val="lt1"/>
                </a:solidFill>
              </a:ln>
              <a:effectLst/>
            </c:spPr>
            <c:extLst>
              <c:ext xmlns:c16="http://schemas.microsoft.com/office/drawing/2014/chart" uri="{C3380CC4-5D6E-409C-BE32-E72D297353CC}">
                <c16:uniqueId val="{00000001-F2FE-4038-B607-AA80737C8272}"/>
              </c:ext>
            </c:extLst>
          </c:dPt>
          <c:dPt>
            <c:idx val="1"/>
            <c:bubble3D val="0"/>
            <c:spPr>
              <a:solidFill>
                <a:srgbClr val="7030A0"/>
              </a:solidFill>
              <a:ln w="19050">
                <a:solidFill>
                  <a:schemeClr val="lt1"/>
                </a:solidFill>
              </a:ln>
              <a:effectLst/>
            </c:spPr>
            <c:extLst>
              <c:ext xmlns:c16="http://schemas.microsoft.com/office/drawing/2014/chart" uri="{C3380CC4-5D6E-409C-BE32-E72D297353CC}">
                <c16:uniqueId val="{00000003-F2FE-4038-B607-AA80737C8272}"/>
              </c:ext>
            </c:extLst>
          </c:dPt>
          <c:dPt>
            <c:idx val="2"/>
            <c:bubble3D val="0"/>
            <c:spPr>
              <a:pattFill prst="dotDmnd">
                <a:fgClr>
                  <a:srgbClr val="F8CBAD"/>
                </a:fgClr>
                <a:bgClr>
                  <a:srgbClr val="ED7D31"/>
                </a:bgClr>
              </a:pattFill>
              <a:ln w="19050">
                <a:solidFill>
                  <a:schemeClr val="lt1"/>
                </a:solidFill>
              </a:ln>
              <a:effectLst/>
            </c:spPr>
            <c:extLst>
              <c:ext xmlns:c16="http://schemas.microsoft.com/office/drawing/2014/chart" uri="{C3380CC4-5D6E-409C-BE32-E72D297353CC}">
                <c16:uniqueId val="{00000005-F2FE-4038-B607-AA80737C8272}"/>
              </c:ext>
            </c:extLst>
          </c:dPt>
          <c:dPt>
            <c:idx val="3"/>
            <c:bubble3D val="0"/>
            <c:spPr>
              <a:solidFill>
                <a:srgbClr val="00B0F0"/>
              </a:solidFill>
              <a:ln w="19050">
                <a:solidFill>
                  <a:schemeClr val="lt1"/>
                </a:solidFill>
              </a:ln>
              <a:effectLst/>
            </c:spPr>
            <c:extLst>
              <c:ext xmlns:c16="http://schemas.microsoft.com/office/drawing/2014/chart" uri="{C3380CC4-5D6E-409C-BE32-E72D297353CC}">
                <c16:uniqueId val="{00000007-F2FE-4038-B607-AA80737C8272}"/>
              </c:ext>
            </c:extLst>
          </c:dPt>
          <c:dPt>
            <c:idx val="4"/>
            <c:bubble3D val="0"/>
            <c:spPr>
              <a:solidFill>
                <a:srgbClr val="FFC000"/>
              </a:solidFill>
              <a:ln w="19050">
                <a:solidFill>
                  <a:schemeClr val="lt1"/>
                </a:solidFill>
              </a:ln>
              <a:effectLst/>
            </c:spPr>
            <c:extLst>
              <c:ext xmlns:c16="http://schemas.microsoft.com/office/drawing/2014/chart" uri="{C3380CC4-5D6E-409C-BE32-E72D297353CC}">
                <c16:uniqueId val="{00000009-F2FE-4038-B607-AA80737C8272}"/>
              </c:ext>
            </c:extLst>
          </c:dPt>
          <c:dPt>
            <c:idx val="5"/>
            <c:bubble3D val="0"/>
            <c:spPr>
              <a:solidFill>
                <a:srgbClr val="0070C0"/>
              </a:solidFill>
              <a:ln w="19050">
                <a:solidFill>
                  <a:schemeClr val="lt1"/>
                </a:solidFill>
              </a:ln>
              <a:effectLst/>
            </c:spPr>
            <c:extLst>
              <c:ext xmlns:c16="http://schemas.microsoft.com/office/drawing/2014/chart" uri="{C3380CC4-5D6E-409C-BE32-E72D297353CC}">
                <c16:uniqueId val="{0000000B-F2FE-4038-B607-AA80737C8272}"/>
              </c:ext>
            </c:extLst>
          </c:dPt>
          <c:dPt>
            <c:idx val="6"/>
            <c:bubble3D val="0"/>
            <c:spPr>
              <a:solidFill>
                <a:srgbClr val="E86EBC"/>
              </a:solidFill>
              <a:ln w="19050">
                <a:solidFill>
                  <a:schemeClr val="lt1"/>
                </a:solidFill>
              </a:ln>
              <a:effectLst/>
            </c:spPr>
            <c:extLst>
              <c:ext xmlns:c16="http://schemas.microsoft.com/office/drawing/2014/chart" uri="{C3380CC4-5D6E-409C-BE32-E72D297353CC}">
                <c16:uniqueId val="{0000000D-F2FE-4038-B607-AA80737C8272}"/>
              </c:ext>
            </c:extLst>
          </c:dPt>
          <c:dPt>
            <c:idx val="7"/>
            <c:bubble3D val="0"/>
            <c:spPr>
              <a:solidFill>
                <a:srgbClr val="00B050"/>
              </a:solidFill>
              <a:ln w="1905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c:spPr>
            <c:extLst>
              <c:ext xmlns:c16="http://schemas.microsoft.com/office/drawing/2014/chart" uri="{C3380CC4-5D6E-409C-BE32-E72D297353CC}">
                <c16:uniqueId val="{0000000F-F2FE-4038-B607-AA80737C8272}"/>
              </c:ext>
            </c:extLst>
          </c:dPt>
          <c:dPt>
            <c:idx val="8"/>
            <c:bubble3D val="0"/>
            <c:spPr>
              <a:pattFill prst="pct90">
                <a:fgClr>
                  <a:srgbClr val="BF9000"/>
                </a:fgClr>
                <a:bgClr>
                  <a:schemeClr val="bg1"/>
                </a:bgClr>
              </a:pattFill>
              <a:ln w="19050">
                <a:solidFill>
                  <a:schemeClr val="lt1"/>
                </a:solidFill>
              </a:ln>
              <a:effectLst/>
            </c:spPr>
            <c:extLst>
              <c:ext xmlns:c16="http://schemas.microsoft.com/office/drawing/2014/chart" uri="{C3380CC4-5D6E-409C-BE32-E72D297353CC}">
                <c16:uniqueId val="{00000011-F2FE-4038-B607-AA80737C8272}"/>
              </c:ext>
            </c:extLst>
          </c:dPt>
          <c:dLbls>
            <c:dLbl>
              <c:idx val="0"/>
              <c:layout>
                <c:manualLayout>
                  <c:x val="8.8300764023930209E-2"/>
                  <c:y val="6.0148361793251996E-3"/>
                </c:manualLayout>
              </c:layout>
              <c:numFmt formatCode="0.0%" sourceLinked="0"/>
              <c:spPr>
                <a:noFill/>
                <a:ln>
                  <a:noFill/>
                </a:ln>
                <a:effectLst/>
              </c:spPr>
              <c:txPr>
                <a:bodyPr rot="0" spcFirstLastPara="1" vertOverflow="ellipsis" vert="horz" wrap="square" anchor="ctr" anchorCtr="1"/>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F2FE-4038-B607-AA80737C8272}"/>
                </c:ext>
              </c:extLst>
            </c:dLbl>
            <c:dLbl>
              <c:idx val="1"/>
              <c:layout>
                <c:manualLayout>
                  <c:x val="0.12114231672457947"/>
                  <c:y val="2.0751578762050624E-2"/>
                </c:manualLayout>
              </c:layout>
              <c:numFmt formatCode="0.0%" sourceLinked="0"/>
              <c:spPr>
                <a:noFill/>
                <a:ln>
                  <a:noFill/>
                </a:ln>
                <a:effectLst/>
              </c:spPr>
              <c:txPr>
                <a:bodyPr rot="0" spcFirstLastPara="1" vertOverflow="ellipsis" vert="horz" wrap="square" anchor="ctr" anchorCtr="1"/>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F2FE-4038-B607-AA80737C8272}"/>
                </c:ext>
              </c:extLst>
            </c:dLbl>
            <c:dLbl>
              <c:idx val="4"/>
              <c:layout>
                <c:manualLayout>
                  <c:x val="-3.649994155588851E-2"/>
                  <c:y val="5.3411930018268106E-2"/>
                </c:manualLayout>
              </c:layout>
              <c:numFmt formatCode="0.0%" sourceLinked="0"/>
              <c:spPr>
                <a:noFill/>
                <a:ln>
                  <a:noFill/>
                </a:ln>
                <a:effectLst/>
              </c:spPr>
              <c:txPr>
                <a:bodyPr rot="0" spcFirstLastPara="1" vertOverflow="ellipsis" vert="horz" wrap="square" anchor="ctr" anchorCtr="1"/>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F2FE-4038-B607-AA80737C8272}"/>
                </c:ext>
              </c:extLst>
            </c:dLbl>
            <c:dLbl>
              <c:idx val="5"/>
              <c:layout>
                <c:manualLayout>
                  <c:x val="-2.9615437746395037E-2"/>
                  <c:y val="2.0091655681532913E-2"/>
                </c:manualLayout>
              </c:layout>
              <c:numFmt formatCode="0.0%" sourceLinked="0"/>
              <c:spPr>
                <a:noFill/>
                <a:ln>
                  <a:noFill/>
                </a:ln>
                <a:effectLst/>
              </c:spPr>
              <c:txPr>
                <a:bodyPr rot="0" spcFirstLastPara="1" vertOverflow="ellipsis" vert="horz" wrap="square" anchor="ctr" anchorCtr="1"/>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F2FE-4038-B607-AA80737C8272}"/>
                </c:ext>
              </c:extLst>
            </c:dLbl>
            <c:dLbl>
              <c:idx val="6"/>
              <c:layout>
                <c:manualLayout>
                  <c:x val="1.0011157512193567E-2"/>
                  <c:y val="-1.4471577936127923E-2"/>
                </c:manualLayout>
              </c:layout>
              <c:numFmt formatCode="0.0%" sourceLinked="0"/>
              <c:spPr>
                <a:noFill/>
                <a:ln>
                  <a:noFill/>
                </a:ln>
                <a:effectLst/>
              </c:spPr>
              <c:txPr>
                <a:bodyPr rot="0" spcFirstLastPara="1" vertOverflow="ellipsis" vert="horz" wrap="square" anchor="ctr" anchorCtr="1"/>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F2FE-4038-B607-AA80737C8272}"/>
                </c:ext>
              </c:extLst>
            </c:dLbl>
            <c:dLbl>
              <c:idx val="7"/>
              <c:layout>
                <c:manualLayout>
                  <c:x val="1.62298234987833E-2"/>
                  <c:y val="-4.3082191259782021E-2"/>
                </c:manualLayout>
              </c:layout>
              <c:numFmt formatCode="0.0%" sourceLinked="0"/>
              <c:spPr>
                <a:noFill/>
                <a:ln>
                  <a:noFill/>
                </a:ln>
                <a:effectLst/>
              </c:spPr>
              <c:txPr>
                <a:bodyPr rot="0" spcFirstLastPara="1" vertOverflow="ellipsis" vert="horz" wrap="square" anchor="ctr" anchorCtr="1"/>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F-F2FE-4038-B607-AA80737C8272}"/>
                </c:ext>
              </c:extLst>
            </c:dLbl>
            <c:numFmt formatCode="0.0%" sourceLinked="0"/>
            <c:spPr>
              <a:solidFill>
                <a:schemeClr val="bg1"/>
              </a:solidFill>
              <a:ln>
                <a:noFill/>
              </a:ln>
              <a:effectLst/>
            </c:spPr>
            <c:txPr>
              <a:bodyPr rot="0" spcFirstLastPara="1" vertOverflow="ellipsis" vert="horz" wrap="square" anchor="ctr" anchorCtr="1"/>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[出身地.xlsx]学部全体!$M$717:$M$725</c:f>
              <c:strCache>
                <c:ptCount val="9"/>
                <c:pt idx="0">
                  <c:v>北海道</c:v>
                </c:pt>
                <c:pt idx="1">
                  <c:v>東北</c:v>
                </c:pt>
                <c:pt idx="2">
                  <c:v>関東</c:v>
                </c:pt>
                <c:pt idx="3">
                  <c:v>中部</c:v>
                </c:pt>
                <c:pt idx="4">
                  <c:v>関西</c:v>
                </c:pt>
                <c:pt idx="5">
                  <c:v>中国</c:v>
                </c:pt>
                <c:pt idx="6">
                  <c:v>四国</c:v>
                </c:pt>
                <c:pt idx="7">
                  <c:v>九州</c:v>
                </c:pt>
                <c:pt idx="8">
                  <c:v>その他</c:v>
                </c:pt>
              </c:strCache>
            </c:strRef>
          </c:cat>
          <c:val>
            <c:numRef>
              <c:f>[出身地.xlsx]学部全体!$N$717:$N$725</c:f>
              <c:numCache>
                <c:formatCode>General</c:formatCode>
                <c:ptCount val="9"/>
                <c:pt idx="0">
                  <c:v>203</c:v>
                </c:pt>
                <c:pt idx="1">
                  <c:v>258</c:v>
                </c:pt>
                <c:pt idx="2">
                  <c:v>8479</c:v>
                </c:pt>
                <c:pt idx="3">
                  <c:v>1026</c:v>
                </c:pt>
                <c:pt idx="4">
                  <c:v>517</c:v>
                </c:pt>
                <c:pt idx="5">
                  <c:v>178</c:v>
                </c:pt>
                <c:pt idx="6">
                  <c:v>90</c:v>
                </c:pt>
                <c:pt idx="7">
                  <c:v>510</c:v>
                </c:pt>
                <c:pt idx="8">
                  <c:v>1174</c:v>
                </c:pt>
              </c:numCache>
            </c:numRef>
          </c:val>
          <c:extLst>
            <c:ext xmlns:c16="http://schemas.microsoft.com/office/drawing/2014/chart" uri="{C3380CC4-5D6E-409C-BE32-E72D297353CC}">
              <c16:uniqueId val="{00000012-F2FE-4038-B607-AA80737C8272}"/>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800" b="1" i="0" u="none" strike="noStrike" kern="1200" baseline="0">
                <a:solidFill>
                  <a:schemeClr val="dk1">
                    <a:lumMod val="65000"/>
                    <a:lumOff val="35000"/>
                  </a:schemeClr>
                </a:solidFill>
                <a:latin typeface="+mn-lt"/>
                <a:ea typeface="+mn-ea"/>
                <a:cs typeface="+mn-cs"/>
              </a:defRPr>
            </a:pPr>
            <a:r>
              <a:rPr lang="ja-JP" sz="1400">
                <a:solidFill>
                  <a:schemeClr val="tx1"/>
                </a:solidFill>
                <a:latin typeface="Noto Sans JP" panose="020B0200000000000000" pitchFamily="50" charset="-128"/>
                <a:ea typeface="Noto Sans JP" panose="020B0200000000000000" pitchFamily="50" charset="-128"/>
              </a:rPr>
              <a:t>文学部</a:t>
            </a:r>
            <a:br>
              <a:rPr lang="en-US" sz="1400"/>
            </a:br>
            <a:r>
              <a:rPr lang="en-US" sz="1400" b="0">
                <a:solidFill>
                  <a:schemeClr val="tx1"/>
                </a:solidFill>
                <a:latin typeface="Arial" panose="020B0604020202020204" pitchFamily="34" charset="0"/>
                <a:cs typeface="Arial" panose="020B0604020202020204" pitchFamily="34" charset="0"/>
              </a:rPr>
              <a:t>Faculty of Humanities</a:t>
            </a:r>
            <a:br>
              <a:rPr lang="en-US" sz="1400" b="0">
                <a:solidFill>
                  <a:schemeClr val="tx1"/>
                </a:solidFill>
                <a:latin typeface="Arial" panose="020B0604020202020204" pitchFamily="34" charset="0"/>
                <a:cs typeface="Arial" panose="020B0604020202020204" pitchFamily="34" charset="0"/>
              </a:rPr>
            </a:br>
            <a:r>
              <a:rPr lang="en-US" sz="1400" b="0">
                <a:solidFill>
                  <a:schemeClr val="tx1"/>
                </a:solidFill>
                <a:latin typeface="Arial" panose="020B0604020202020204" pitchFamily="34" charset="0"/>
                <a:cs typeface="Arial" panose="020B0604020202020204" pitchFamily="34" charset="0"/>
              </a:rPr>
              <a:t>(2,264</a:t>
            </a:r>
            <a:r>
              <a:rPr lang="ja-JP" sz="1400" b="0">
                <a:solidFill>
                  <a:schemeClr val="tx1"/>
                </a:solidFill>
                <a:latin typeface="Arial" panose="020B0604020202020204" pitchFamily="34" charset="0"/>
                <a:cs typeface="Arial" panose="020B0604020202020204" pitchFamily="34" charset="0"/>
              </a:rPr>
              <a:t>名</a:t>
            </a:r>
            <a:r>
              <a:rPr lang="en-US" sz="1400" b="0">
                <a:solidFill>
                  <a:schemeClr val="tx1"/>
                </a:solidFill>
                <a:latin typeface="Arial" panose="020B0604020202020204" pitchFamily="34" charset="0"/>
                <a:cs typeface="Arial" panose="020B0604020202020204" pitchFamily="34" charset="0"/>
              </a:rPr>
              <a:t>)</a:t>
            </a:r>
            <a:endParaRPr lang="ja-JP" sz="1200" b="0">
              <a:solidFill>
                <a:schemeClr val="tx1"/>
              </a:solidFill>
              <a:latin typeface="Arial" panose="020B0604020202020204" pitchFamily="34" charset="0"/>
              <a:cs typeface="Arial" panose="020B0604020202020204" pitchFamily="34" charset="0"/>
            </a:endParaRPr>
          </a:p>
        </c:rich>
      </c:tx>
      <c:layout>
        <c:manualLayout>
          <c:xMode val="edge"/>
          <c:yMode val="edge"/>
          <c:x val="0.29659946424795242"/>
          <c:y val="4.8920629484468486E-2"/>
        </c:manualLayout>
      </c:layout>
      <c:overlay val="0"/>
      <c:spPr>
        <a:noFill/>
        <a:ln>
          <a:noFill/>
        </a:ln>
        <a:effectLst/>
      </c:spPr>
      <c:txPr>
        <a:bodyPr rot="0" spcFirstLastPara="1" vertOverflow="ellipsis" vert="horz" wrap="square" anchor="ctr" anchorCtr="1"/>
        <a:lstStyle/>
        <a:p>
          <a:pPr>
            <a:defRPr lang="ja-JP" sz="1800" b="1" i="0" u="none" strike="noStrike" kern="1200" baseline="0">
              <a:solidFill>
                <a:schemeClr val="dk1">
                  <a:lumMod val="65000"/>
                  <a:lumOff val="35000"/>
                </a:schemeClr>
              </a:solidFill>
              <a:latin typeface="+mn-lt"/>
              <a:ea typeface="+mn-ea"/>
              <a:cs typeface="+mn-cs"/>
            </a:defRPr>
          </a:pPr>
          <a:endParaRPr lang="ja-JP"/>
        </a:p>
      </c:txPr>
    </c:title>
    <c:autoTitleDeleted val="0"/>
    <c:plotArea>
      <c:layout>
        <c:manualLayout>
          <c:layoutTarget val="inner"/>
          <c:xMode val="edge"/>
          <c:yMode val="edge"/>
          <c:x val="0.24595633302775791"/>
          <c:y val="0.36753349022753412"/>
          <c:w val="0.57418733530516208"/>
          <c:h val="0.56909635963469862"/>
        </c:manualLayout>
      </c:layout>
      <c:pieChart>
        <c:varyColors val="1"/>
        <c:ser>
          <c:idx val="0"/>
          <c:order val="0"/>
          <c:tx>
            <c:strRef>
              <c:f>[出身地.xlsx]文学部!$A$2</c:f>
              <c:strCache>
                <c:ptCount val="1"/>
                <c:pt idx="0">
                  <c:v>文学部</c:v>
                </c:pt>
              </c:strCache>
            </c:strRef>
          </c:tx>
          <c:spPr>
            <a:ln w="19050">
              <a:solidFill>
                <a:schemeClr val="bg1"/>
              </a:solidFill>
            </a:ln>
            <a:effectLst/>
          </c:spPr>
          <c:dPt>
            <c:idx val="0"/>
            <c:bubble3D val="0"/>
            <c:spPr>
              <a:pattFill prst="pct5">
                <a:fgClr>
                  <a:srgbClr val="00B050"/>
                </a:fgClr>
                <a:bgClr>
                  <a:srgbClr val="92D050"/>
                </a:bgClr>
              </a:pattFill>
              <a:ln w="19050">
                <a:solidFill>
                  <a:schemeClr val="bg1"/>
                </a:solidFill>
              </a:ln>
              <a:effectLst/>
            </c:spPr>
            <c:extLst>
              <c:ext xmlns:c16="http://schemas.microsoft.com/office/drawing/2014/chart" uri="{C3380CC4-5D6E-409C-BE32-E72D297353CC}">
                <c16:uniqueId val="{00000001-0A74-4C5B-8704-758F80B463BB}"/>
              </c:ext>
            </c:extLst>
          </c:dPt>
          <c:dPt>
            <c:idx val="1"/>
            <c:bubble3D val="0"/>
            <c:spPr>
              <a:solidFill>
                <a:srgbClr val="7030A0"/>
              </a:solidFill>
              <a:ln w="19050">
                <a:solidFill>
                  <a:schemeClr val="bg1"/>
                </a:solidFill>
              </a:ln>
              <a:effectLst/>
            </c:spPr>
            <c:extLst>
              <c:ext xmlns:c16="http://schemas.microsoft.com/office/drawing/2014/chart" uri="{C3380CC4-5D6E-409C-BE32-E72D297353CC}">
                <c16:uniqueId val="{00000003-0A74-4C5B-8704-758F80B463BB}"/>
              </c:ext>
            </c:extLst>
          </c:dPt>
          <c:dPt>
            <c:idx val="2"/>
            <c:bubble3D val="0"/>
            <c:spPr>
              <a:pattFill prst="dotDmnd">
                <a:fgClr>
                  <a:srgbClr val="F8CBAD"/>
                </a:fgClr>
                <a:bgClr>
                  <a:srgbClr val="ED7D31"/>
                </a:bgClr>
              </a:pattFill>
              <a:ln w="19050">
                <a:solidFill>
                  <a:schemeClr val="bg1"/>
                </a:solidFill>
              </a:ln>
              <a:effectLst/>
            </c:spPr>
            <c:extLst>
              <c:ext xmlns:c16="http://schemas.microsoft.com/office/drawing/2014/chart" uri="{C3380CC4-5D6E-409C-BE32-E72D297353CC}">
                <c16:uniqueId val="{00000005-0A74-4C5B-8704-758F80B463BB}"/>
              </c:ext>
            </c:extLst>
          </c:dPt>
          <c:dPt>
            <c:idx val="3"/>
            <c:bubble3D val="0"/>
            <c:spPr>
              <a:solidFill>
                <a:srgbClr val="00B0F0"/>
              </a:solidFill>
              <a:ln w="19050">
                <a:solidFill>
                  <a:schemeClr val="bg1"/>
                </a:solidFill>
              </a:ln>
              <a:effectLst/>
            </c:spPr>
            <c:extLst>
              <c:ext xmlns:c16="http://schemas.microsoft.com/office/drawing/2014/chart" uri="{C3380CC4-5D6E-409C-BE32-E72D297353CC}">
                <c16:uniqueId val="{00000007-0A74-4C5B-8704-758F80B463BB}"/>
              </c:ext>
            </c:extLst>
          </c:dPt>
          <c:dPt>
            <c:idx val="4"/>
            <c:bubble3D val="0"/>
            <c:spPr>
              <a:solidFill>
                <a:srgbClr val="FFC000"/>
              </a:solidFill>
              <a:ln w="19050">
                <a:solidFill>
                  <a:schemeClr val="bg1"/>
                </a:solidFill>
              </a:ln>
              <a:effectLst/>
            </c:spPr>
            <c:extLst>
              <c:ext xmlns:c16="http://schemas.microsoft.com/office/drawing/2014/chart" uri="{C3380CC4-5D6E-409C-BE32-E72D297353CC}">
                <c16:uniqueId val="{00000009-0A74-4C5B-8704-758F80B463BB}"/>
              </c:ext>
            </c:extLst>
          </c:dPt>
          <c:dPt>
            <c:idx val="5"/>
            <c:bubble3D val="0"/>
            <c:spPr>
              <a:solidFill>
                <a:srgbClr val="0070C0"/>
              </a:solidFill>
              <a:ln w="19050">
                <a:solidFill>
                  <a:schemeClr val="bg1"/>
                </a:solidFill>
              </a:ln>
              <a:effectLst/>
            </c:spPr>
            <c:extLst>
              <c:ext xmlns:c16="http://schemas.microsoft.com/office/drawing/2014/chart" uri="{C3380CC4-5D6E-409C-BE32-E72D297353CC}">
                <c16:uniqueId val="{0000000B-0A74-4C5B-8704-758F80B463BB}"/>
              </c:ext>
            </c:extLst>
          </c:dPt>
          <c:dPt>
            <c:idx val="6"/>
            <c:bubble3D val="0"/>
            <c:spPr>
              <a:solidFill>
                <a:srgbClr val="E86EBC"/>
              </a:solidFill>
              <a:ln w="19050">
                <a:solidFill>
                  <a:schemeClr val="bg1"/>
                </a:solidFill>
              </a:ln>
              <a:effectLst/>
            </c:spPr>
            <c:extLst>
              <c:ext xmlns:c16="http://schemas.microsoft.com/office/drawing/2014/chart" uri="{C3380CC4-5D6E-409C-BE32-E72D297353CC}">
                <c16:uniqueId val="{0000000D-0A74-4C5B-8704-758F80B463BB}"/>
              </c:ext>
            </c:extLst>
          </c:dPt>
          <c:dPt>
            <c:idx val="7"/>
            <c:bubble3D val="0"/>
            <c:spPr>
              <a:solidFill>
                <a:srgbClr val="00B050"/>
              </a:solidFill>
              <a:ln w="19050">
                <a:solidFill>
                  <a:schemeClr val="bg1"/>
                </a:solidFill>
              </a:ln>
              <a:effectLst/>
            </c:spPr>
            <c:extLst>
              <c:ext xmlns:c16="http://schemas.microsoft.com/office/drawing/2014/chart" uri="{C3380CC4-5D6E-409C-BE32-E72D297353CC}">
                <c16:uniqueId val="{0000000F-0A74-4C5B-8704-758F80B463BB}"/>
              </c:ext>
            </c:extLst>
          </c:dPt>
          <c:dPt>
            <c:idx val="8"/>
            <c:bubble3D val="0"/>
            <c:spPr>
              <a:pattFill prst="pct90">
                <a:fgClr>
                  <a:srgbClr val="BF9000"/>
                </a:fgClr>
                <a:bgClr>
                  <a:schemeClr val="bg1"/>
                </a:bgClr>
              </a:pattFill>
              <a:ln w="19050">
                <a:solidFill>
                  <a:schemeClr val="bg1"/>
                </a:solidFill>
              </a:ln>
              <a:effectLst/>
            </c:spPr>
            <c:extLst>
              <c:ext xmlns:c16="http://schemas.microsoft.com/office/drawing/2014/chart" uri="{C3380CC4-5D6E-409C-BE32-E72D297353CC}">
                <c16:uniqueId val="{00000011-0A74-4C5B-8704-758F80B463BB}"/>
              </c:ext>
            </c:extLst>
          </c:dPt>
          <c:dLbls>
            <c:dLbl>
              <c:idx val="0"/>
              <c:layout>
                <c:manualLayout>
                  <c:x val="8.8281027460965861E-2"/>
                  <c:y val="1.9255483316046446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0A74-4C5B-8704-758F80B463BB}"/>
                </c:ext>
              </c:extLst>
            </c:dLbl>
            <c:dLbl>
              <c:idx val="1"/>
              <c:layout>
                <c:manualLayout>
                  <c:x val="0.17182961479912973"/>
                  <c:y val="4.9766500543904447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0A74-4C5B-8704-758F80B463BB}"/>
                </c:ext>
              </c:extLst>
            </c:dLbl>
            <c:dLbl>
              <c:idx val="4"/>
              <c:layout>
                <c:manualLayout>
                  <c:x val="-5.3816989513641673E-2"/>
                  <c:y val="3.2693971514584232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0A74-4C5B-8704-758F80B463BB}"/>
                </c:ext>
              </c:extLst>
            </c:dLbl>
            <c:dLbl>
              <c:idx val="5"/>
              <c:layout>
                <c:manualLayout>
                  <c:x val="-3.0267095336934627E-2"/>
                  <c:y val="-6.020643072174859E-3"/>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0A74-4C5B-8704-758F80B463BB}"/>
                </c:ext>
              </c:extLst>
            </c:dLbl>
            <c:dLbl>
              <c:idx val="6"/>
              <c:layout>
                <c:manualLayout>
                  <c:x val="1.3339707574456615E-2"/>
                  <c:y val="-1.4316324723620632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0A74-4C5B-8704-758F80B463BB}"/>
                </c:ext>
              </c:extLst>
            </c:dLbl>
            <c:numFmt formatCode="0.0%" sourceLinked="0"/>
            <c:spPr>
              <a:solidFill>
                <a:schemeClr val="bg1"/>
              </a:solidFill>
              <a:ln>
                <a:noFill/>
              </a:ln>
              <a:effectLst/>
            </c:spPr>
            <c:txPr>
              <a:bodyPr rot="0" spcFirstLastPara="1" vertOverflow="ellipsis" vert="horz" wrap="square" lIns="38100" tIns="19050" rIns="38100" bIns="19050" anchor="ctr" anchorCtr="1">
                <a:spAutoFit/>
              </a:bodyPr>
              <a:lstStyle/>
              <a:p>
                <a:pPr>
                  <a:defRPr lang="ja-JP" sz="1000" b="0" i="0" u="none" strike="noStrike" kern="1200" baseline="0">
                    <a:solidFill>
                      <a:schemeClr val="tx1"/>
                    </a:solidFill>
                    <a:latin typeface="+mn-lt"/>
                    <a:ea typeface="+mn-ea"/>
                    <a:cs typeface="+mn-cs"/>
                  </a:defRPr>
                </a:pPr>
                <a:endParaRPr lang="ja-JP"/>
              </a:p>
            </c:txPr>
            <c:dLblPos val="bestFit"/>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[出身地.xlsx]文学部!$B$1:$J$1</c:f>
              <c:strCache>
                <c:ptCount val="9"/>
                <c:pt idx="0">
                  <c:v>北海道</c:v>
                </c:pt>
                <c:pt idx="1">
                  <c:v>東北</c:v>
                </c:pt>
                <c:pt idx="2">
                  <c:v>関東</c:v>
                </c:pt>
                <c:pt idx="3">
                  <c:v>中部</c:v>
                </c:pt>
                <c:pt idx="4">
                  <c:v>関西</c:v>
                </c:pt>
                <c:pt idx="5">
                  <c:v>中国</c:v>
                </c:pt>
                <c:pt idx="6">
                  <c:v>四国</c:v>
                </c:pt>
                <c:pt idx="7">
                  <c:v>九州</c:v>
                </c:pt>
                <c:pt idx="8">
                  <c:v>その他</c:v>
                </c:pt>
              </c:strCache>
            </c:strRef>
          </c:cat>
          <c:val>
            <c:numRef>
              <c:f>[出身地.xlsx]文学部!$B$2:$J$2</c:f>
              <c:numCache>
                <c:formatCode>General</c:formatCode>
                <c:ptCount val="9"/>
                <c:pt idx="0">
                  <c:v>41</c:v>
                </c:pt>
                <c:pt idx="1">
                  <c:v>58</c:v>
                </c:pt>
                <c:pt idx="2">
                  <c:v>1553</c:v>
                </c:pt>
                <c:pt idx="3">
                  <c:v>219</c:v>
                </c:pt>
                <c:pt idx="4">
                  <c:v>70</c:v>
                </c:pt>
                <c:pt idx="5">
                  <c:v>34</c:v>
                </c:pt>
                <c:pt idx="6">
                  <c:v>10</c:v>
                </c:pt>
                <c:pt idx="7">
                  <c:v>119</c:v>
                </c:pt>
                <c:pt idx="8">
                  <c:v>160</c:v>
                </c:pt>
              </c:numCache>
            </c:numRef>
          </c:val>
          <c:extLst>
            <c:ext xmlns:c16="http://schemas.microsoft.com/office/drawing/2014/chart" uri="{C3380CC4-5D6E-409C-BE32-E72D297353CC}">
              <c16:uniqueId val="{00000012-0A74-4C5B-8704-758F80B463BB}"/>
            </c:ext>
          </c:extLst>
        </c:ser>
        <c:dLbls>
          <c:dLblPos val="inEnd"/>
          <c:showLegendKey val="0"/>
          <c:showVal val="0"/>
          <c:showCatName val="0"/>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defRPr sz="900"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9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18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defRPr sz="900"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9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18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14.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defRPr sz="900"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9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18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1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defRPr sz="900"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9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18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drawings/_rels/drawing1.xml.rels><?xml version="1.0" encoding="UTF-8" standalone="yes"?>
<Relationships xmlns="http://schemas.openxmlformats.org/package/2006/relationships"><Relationship Id="rId1" Type="http://schemas.openxmlformats.org/officeDocument/2006/relationships/image" Target="../media/image10.png"/></Relationships>
</file>

<file path=ppt/drawings/_rels/drawing3.xml.rels><?xml version="1.0" encoding="UTF-8" standalone="yes"?>
<Relationships xmlns="http://schemas.openxmlformats.org/package/2006/relationships"><Relationship Id="rId1" Type="http://schemas.openxmlformats.org/officeDocument/2006/relationships/image" Target="../media/image10.png"/></Relationships>
</file>

<file path=ppt/drawings/drawing1.xml><?xml version="1.0" encoding="utf-8"?>
<c:userShapes xmlns:c="http://schemas.openxmlformats.org/drawingml/2006/chart">
  <cdr:relSizeAnchor xmlns:cdr="http://schemas.openxmlformats.org/drawingml/2006/chartDrawing">
    <cdr:from>
      <cdr:x>0.77941</cdr:x>
      <cdr:y>0.21689</cdr:y>
    </cdr:from>
    <cdr:to>
      <cdr:x>1</cdr:x>
      <cdr:y>0.25766</cdr:y>
    </cdr:to>
    <cdr:pic>
      <cdr:nvPicPr>
        <cdr:cNvPr id="2" name="chart">
          <a:extLst xmlns:a="http://schemas.openxmlformats.org/drawingml/2006/main">
            <a:ext uri="{FF2B5EF4-FFF2-40B4-BE49-F238E27FC236}">
              <a16:creationId xmlns:a16="http://schemas.microsoft.com/office/drawing/2014/main" id="{848ED050-D5B3-BECA-23A3-E24E3054B420}"/>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4543424" y="2026734"/>
          <a:ext cx="1285876" cy="381000"/>
        </a:xfrm>
        <a:prstGeom xmlns:a="http://schemas.openxmlformats.org/drawingml/2006/main" prst="rect">
          <a:avLst/>
        </a:prstGeom>
      </cdr:spPr>
    </cdr:pic>
  </cdr:relSizeAnchor>
</c:userShapes>
</file>

<file path=ppt/drawings/drawing2.xml><?xml version="1.0" encoding="utf-8"?>
<c:userShapes xmlns:c="http://schemas.openxmlformats.org/drawingml/2006/chart">
  <cdr:relSizeAnchor xmlns:cdr="http://schemas.openxmlformats.org/drawingml/2006/chartDrawing">
    <cdr:from>
      <cdr:x>0.00118</cdr:x>
      <cdr:y>0.01371</cdr:y>
    </cdr:from>
    <cdr:to>
      <cdr:x>0.39278</cdr:x>
      <cdr:y>0.90241</cdr:y>
    </cdr:to>
    <cdr:sp macro="" textlink="">
      <cdr:nvSpPr>
        <cdr:cNvPr id="2" name="正方形/長方形 1">
          <a:extLst xmlns:a="http://schemas.openxmlformats.org/drawingml/2006/main">
            <a:ext uri="{FF2B5EF4-FFF2-40B4-BE49-F238E27FC236}">
              <a16:creationId xmlns:a16="http://schemas.microsoft.com/office/drawing/2014/main" id="{DCCBC9A3-6CD2-746C-916F-C6EA3718FD04}"/>
            </a:ext>
          </a:extLst>
        </cdr:cNvPr>
        <cdr:cNvSpPr/>
      </cdr:nvSpPr>
      <cdr:spPr>
        <a:xfrm xmlns:a="http://schemas.openxmlformats.org/drawingml/2006/main">
          <a:off x="7217" y="53104"/>
          <a:ext cx="2403030" cy="3443485"/>
        </a:xfrm>
        <a:prstGeom xmlns:a="http://schemas.openxmlformats.org/drawingml/2006/main" prst="rect">
          <a:avLst/>
        </a:prstGeom>
        <a:solidFill xmlns:a="http://schemas.openxmlformats.org/drawingml/2006/main">
          <a:schemeClr val="bg1"/>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ja-JP" altLang="en-US" kern="1200"/>
        </a:p>
      </cdr:txBody>
    </cdr:sp>
  </cdr:relSizeAnchor>
</c:userShapes>
</file>

<file path=ppt/drawings/drawing3.xml><?xml version="1.0" encoding="utf-8"?>
<c:userShapes xmlns:c="http://schemas.openxmlformats.org/drawingml/2006/chart">
  <cdr:relSizeAnchor xmlns:cdr="http://schemas.openxmlformats.org/drawingml/2006/chartDrawing">
    <cdr:from>
      <cdr:x>0.81529</cdr:x>
      <cdr:y>0.12086</cdr:y>
    </cdr:from>
    <cdr:to>
      <cdr:x>1</cdr:x>
      <cdr:y>0.16307</cdr:y>
    </cdr:to>
    <cdr:pic>
      <cdr:nvPicPr>
        <cdr:cNvPr id="2" name="chart">
          <a:extLst xmlns:a="http://schemas.openxmlformats.org/drawingml/2006/main">
            <a:ext uri="{FF2B5EF4-FFF2-40B4-BE49-F238E27FC236}">
              <a16:creationId xmlns:a16="http://schemas.microsoft.com/office/drawing/2014/main" id="{D903A5E6-1AE1-39B6-0B04-0646F7D245B8}"/>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5002870" y="874818"/>
          <a:ext cx="1133438" cy="305485"/>
        </a:xfrm>
        <a:prstGeom xmlns:a="http://schemas.openxmlformats.org/drawingml/2006/main" prst="rect">
          <a:avLst/>
        </a:prstGeom>
      </cdr:spPr>
    </cdr:pic>
  </cdr:relSizeAnchor>
</c:userShapes>
</file>

<file path=ppt/drawings/drawing4.xml><?xml version="1.0" encoding="utf-8"?>
<c:userShapes xmlns:c="http://schemas.openxmlformats.org/drawingml/2006/chart">
  <cdr:relSizeAnchor xmlns:cdr="http://schemas.openxmlformats.org/drawingml/2006/chartDrawing">
    <cdr:from>
      <cdr:x>0.02207</cdr:x>
      <cdr:y>0.12395</cdr:y>
    </cdr:from>
    <cdr:to>
      <cdr:x>0.09006</cdr:x>
      <cdr:y>0.90762</cdr:y>
    </cdr:to>
    <cdr:sp macro="" textlink="">
      <cdr:nvSpPr>
        <cdr:cNvPr id="2" name="正方形/長方形 1">
          <a:extLst xmlns:a="http://schemas.openxmlformats.org/drawingml/2006/main">
            <a:ext uri="{FF2B5EF4-FFF2-40B4-BE49-F238E27FC236}">
              <a16:creationId xmlns:a16="http://schemas.microsoft.com/office/drawing/2014/main" id="{FDBF7770-C9FE-E342-BDB7-AC5F9829594A}"/>
            </a:ext>
          </a:extLst>
        </cdr:cNvPr>
        <cdr:cNvSpPr/>
      </cdr:nvSpPr>
      <cdr:spPr>
        <a:xfrm xmlns:a="http://schemas.openxmlformats.org/drawingml/2006/main">
          <a:off x="90535" y="478048"/>
          <a:ext cx="278995" cy="3022555"/>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ja-JP" altLang="en-US" kern="120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3B1CA210-4F9B-4CA2-A776-BEA1865EB14D}" type="datetimeFigureOut">
              <a:rPr kumimoji="1" lang="ja-JP" altLang="en-US" smtClean="0"/>
              <a:t>2025/11/20</a:t>
            </a:fld>
            <a:endParaRPr kumimoji="1" lang="ja-JP" altLang="en-US"/>
          </a:p>
        </p:txBody>
      </p:sp>
      <p:sp>
        <p:nvSpPr>
          <p:cNvPr id="4" name="スライド イメージ プレースホルダー 3"/>
          <p:cNvSpPr>
            <a:spLocks noGrp="1" noRot="1" noChangeAspect="1"/>
          </p:cNvSpPr>
          <p:nvPr>
            <p:ph type="sldImg" idx="2"/>
          </p:nvPr>
        </p:nvSpPr>
        <p:spPr>
          <a:xfrm>
            <a:off x="2460625" y="1243013"/>
            <a:ext cx="1884363"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6BE0A0C2-F4C2-4DAC-84D0-3C65FD633303}" type="slidenum">
              <a:rPr kumimoji="1" lang="ja-JP" altLang="en-US" smtClean="0"/>
              <a:t>‹#›</a:t>
            </a:fld>
            <a:endParaRPr kumimoji="1" lang="ja-JP" altLang="en-US"/>
          </a:p>
        </p:txBody>
      </p:sp>
    </p:spTree>
    <p:extLst>
      <p:ext uri="{BB962C8B-B14F-4D97-AF65-F5344CB8AC3E}">
        <p14:creationId xmlns:p14="http://schemas.microsoft.com/office/powerpoint/2010/main" val="36245586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6E72B0C7-C484-484B-9226-D914A94C51E8}" type="datetimeFigureOut">
              <a:rPr kumimoji="1" lang="ja-JP" altLang="en-US" smtClean="0"/>
              <a:t>2025/11/20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B78DEA6-D913-4EA9-B2DF-B529CD884A8F}" type="slidenum">
              <a:rPr kumimoji="1" lang="ja-JP" altLang="en-US" smtClean="0"/>
              <a:t>‹#›</a:t>
            </a:fld>
            <a:endParaRPr kumimoji="1" lang="ja-JP" altLang="en-US"/>
          </a:p>
        </p:txBody>
      </p:sp>
    </p:spTree>
    <p:extLst>
      <p:ext uri="{BB962C8B-B14F-4D97-AF65-F5344CB8AC3E}">
        <p14:creationId xmlns:p14="http://schemas.microsoft.com/office/powerpoint/2010/main" val="960679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E72B0C7-C484-484B-9226-D914A94C51E8}" type="datetimeFigureOut">
              <a:rPr kumimoji="1" lang="ja-JP" altLang="en-US" smtClean="0"/>
              <a:t>2025/11/20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B78DEA6-D913-4EA9-B2DF-B529CD884A8F}" type="slidenum">
              <a:rPr kumimoji="1" lang="ja-JP" altLang="en-US" smtClean="0"/>
              <a:t>‹#›</a:t>
            </a:fld>
            <a:endParaRPr kumimoji="1" lang="ja-JP" altLang="en-US"/>
          </a:p>
        </p:txBody>
      </p:sp>
    </p:spTree>
    <p:extLst>
      <p:ext uri="{BB962C8B-B14F-4D97-AF65-F5344CB8AC3E}">
        <p14:creationId xmlns:p14="http://schemas.microsoft.com/office/powerpoint/2010/main" val="3975862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E72B0C7-C484-484B-9226-D914A94C51E8}" type="datetimeFigureOut">
              <a:rPr kumimoji="1" lang="ja-JP" altLang="en-US" smtClean="0"/>
              <a:t>2025/11/20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B78DEA6-D913-4EA9-B2DF-B529CD884A8F}" type="slidenum">
              <a:rPr kumimoji="1" lang="ja-JP" altLang="en-US" smtClean="0"/>
              <a:t>‹#›</a:t>
            </a:fld>
            <a:endParaRPr kumimoji="1" lang="ja-JP" altLang="en-US"/>
          </a:p>
        </p:txBody>
      </p:sp>
    </p:spTree>
    <p:extLst>
      <p:ext uri="{BB962C8B-B14F-4D97-AF65-F5344CB8AC3E}">
        <p14:creationId xmlns:p14="http://schemas.microsoft.com/office/powerpoint/2010/main" val="4114189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E72B0C7-C484-484B-9226-D914A94C51E8}" type="datetimeFigureOut">
              <a:rPr kumimoji="1" lang="ja-JP" altLang="en-US" smtClean="0"/>
              <a:t>2025/11/20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B78DEA6-D913-4EA9-B2DF-B529CD884A8F}" type="slidenum">
              <a:rPr kumimoji="1" lang="ja-JP" altLang="en-US" smtClean="0"/>
              <a:t>‹#›</a:t>
            </a:fld>
            <a:endParaRPr kumimoji="1" lang="ja-JP" altLang="en-US"/>
          </a:p>
        </p:txBody>
      </p:sp>
    </p:spTree>
    <p:extLst>
      <p:ext uri="{BB962C8B-B14F-4D97-AF65-F5344CB8AC3E}">
        <p14:creationId xmlns:p14="http://schemas.microsoft.com/office/powerpoint/2010/main" val="4123096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E72B0C7-C484-484B-9226-D914A94C51E8}" type="datetimeFigureOut">
              <a:rPr kumimoji="1" lang="ja-JP" altLang="en-US" smtClean="0"/>
              <a:t>2025/11/20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B78DEA6-D913-4EA9-B2DF-B529CD884A8F}" type="slidenum">
              <a:rPr kumimoji="1" lang="ja-JP" altLang="en-US" smtClean="0"/>
              <a:t>‹#›</a:t>
            </a:fld>
            <a:endParaRPr kumimoji="1" lang="ja-JP" altLang="en-US"/>
          </a:p>
        </p:txBody>
      </p:sp>
    </p:spTree>
    <p:extLst>
      <p:ext uri="{BB962C8B-B14F-4D97-AF65-F5344CB8AC3E}">
        <p14:creationId xmlns:p14="http://schemas.microsoft.com/office/powerpoint/2010/main" val="3698154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3245556"/>
            <a:ext cx="2914650" cy="773571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3245556"/>
            <a:ext cx="2914650" cy="773571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6E72B0C7-C484-484B-9226-D914A94C51E8}" type="datetimeFigureOut">
              <a:rPr kumimoji="1" lang="ja-JP" altLang="en-US" smtClean="0"/>
              <a:t>2025/11/20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B78DEA6-D913-4EA9-B2DF-B529CD884A8F}" type="slidenum">
              <a:rPr kumimoji="1" lang="ja-JP" altLang="en-US" smtClean="0"/>
              <a:t>‹#›</a:t>
            </a:fld>
            <a:endParaRPr kumimoji="1" lang="ja-JP" altLang="en-US"/>
          </a:p>
        </p:txBody>
      </p:sp>
    </p:spTree>
    <p:extLst>
      <p:ext uri="{BB962C8B-B14F-4D97-AF65-F5344CB8AC3E}">
        <p14:creationId xmlns:p14="http://schemas.microsoft.com/office/powerpoint/2010/main" val="1877697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4453467"/>
            <a:ext cx="2901255" cy="65503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4453467"/>
            <a:ext cx="2915543" cy="65503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6E72B0C7-C484-484B-9226-D914A94C51E8}" type="datetimeFigureOut">
              <a:rPr kumimoji="1" lang="ja-JP" altLang="en-US" smtClean="0"/>
              <a:t>2025/11/20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B78DEA6-D913-4EA9-B2DF-B529CD884A8F}" type="slidenum">
              <a:rPr kumimoji="1" lang="ja-JP" altLang="en-US" smtClean="0"/>
              <a:t>‹#›</a:t>
            </a:fld>
            <a:endParaRPr kumimoji="1" lang="ja-JP" altLang="en-US"/>
          </a:p>
        </p:txBody>
      </p:sp>
    </p:spTree>
    <p:extLst>
      <p:ext uri="{BB962C8B-B14F-4D97-AF65-F5344CB8AC3E}">
        <p14:creationId xmlns:p14="http://schemas.microsoft.com/office/powerpoint/2010/main" val="2558353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6E72B0C7-C484-484B-9226-D914A94C51E8}" type="datetimeFigureOut">
              <a:rPr kumimoji="1" lang="ja-JP" altLang="en-US" smtClean="0"/>
              <a:t>2025/11/20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B78DEA6-D913-4EA9-B2DF-B529CD884A8F}" type="slidenum">
              <a:rPr kumimoji="1" lang="ja-JP" altLang="en-US" smtClean="0"/>
              <a:t>‹#›</a:t>
            </a:fld>
            <a:endParaRPr kumimoji="1" lang="ja-JP" altLang="en-US"/>
          </a:p>
        </p:txBody>
      </p:sp>
    </p:spTree>
    <p:extLst>
      <p:ext uri="{BB962C8B-B14F-4D97-AF65-F5344CB8AC3E}">
        <p14:creationId xmlns:p14="http://schemas.microsoft.com/office/powerpoint/2010/main" val="55553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72B0C7-C484-484B-9226-D914A94C51E8}" type="datetimeFigureOut">
              <a:rPr kumimoji="1" lang="ja-JP" altLang="en-US" smtClean="0"/>
              <a:t>2025/11/20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B78DEA6-D913-4EA9-B2DF-B529CD884A8F}" type="slidenum">
              <a:rPr kumimoji="1" lang="ja-JP" altLang="en-US" smtClean="0"/>
              <a:t>‹#›</a:t>
            </a:fld>
            <a:endParaRPr kumimoji="1" lang="ja-JP" altLang="en-US"/>
          </a:p>
        </p:txBody>
      </p:sp>
    </p:spTree>
    <p:extLst>
      <p:ext uri="{BB962C8B-B14F-4D97-AF65-F5344CB8AC3E}">
        <p14:creationId xmlns:p14="http://schemas.microsoft.com/office/powerpoint/2010/main" val="3222041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E72B0C7-C484-484B-9226-D914A94C51E8}" type="datetimeFigureOut">
              <a:rPr kumimoji="1" lang="ja-JP" altLang="en-US" smtClean="0"/>
              <a:t>2025/11/20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B78DEA6-D913-4EA9-B2DF-B529CD884A8F}" type="slidenum">
              <a:rPr kumimoji="1" lang="ja-JP" altLang="en-US" smtClean="0"/>
              <a:t>‹#›</a:t>
            </a:fld>
            <a:endParaRPr kumimoji="1" lang="ja-JP" altLang="en-US"/>
          </a:p>
        </p:txBody>
      </p:sp>
    </p:spTree>
    <p:extLst>
      <p:ext uri="{BB962C8B-B14F-4D97-AF65-F5344CB8AC3E}">
        <p14:creationId xmlns:p14="http://schemas.microsoft.com/office/powerpoint/2010/main" val="2050850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E72B0C7-C484-484B-9226-D914A94C51E8}" type="datetimeFigureOut">
              <a:rPr kumimoji="1" lang="ja-JP" altLang="en-US" smtClean="0"/>
              <a:t>2025/11/20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B78DEA6-D913-4EA9-B2DF-B529CD884A8F}" type="slidenum">
              <a:rPr kumimoji="1" lang="ja-JP" altLang="en-US" smtClean="0"/>
              <a:t>‹#›</a:t>
            </a:fld>
            <a:endParaRPr kumimoji="1" lang="ja-JP" altLang="en-US"/>
          </a:p>
        </p:txBody>
      </p:sp>
    </p:spTree>
    <p:extLst>
      <p:ext uri="{BB962C8B-B14F-4D97-AF65-F5344CB8AC3E}">
        <p14:creationId xmlns:p14="http://schemas.microsoft.com/office/powerpoint/2010/main" val="2708679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82000"/>
                  </a:schemeClr>
                </a:solidFill>
              </a:defRPr>
            </a:lvl1pPr>
          </a:lstStyle>
          <a:p>
            <a:fld id="{6E72B0C7-C484-484B-9226-D914A94C51E8}" type="datetimeFigureOut">
              <a:rPr kumimoji="1" lang="ja-JP" altLang="en-US" smtClean="0"/>
              <a:t>2025/11/20</a:t>
            </a:fld>
            <a:endParaRPr kumimoji="1" lang="ja-JP" altLang="en-US"/>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82000"/>
                  </a:schemeClr>
                </a:solidFill>
              </a:defRPr>
            </a:lvl1pPr>
          </a:lstStyle>
          <a:p>
            <a:fld id="{AB78DEA6-D913-4EA9-B2DF-B529CD884A8F}" type="slidenum">
              <a:rPr kumimoji="1" lang="ja-JP" altLang="en-US" smtClean="0"/>
              <a:t>‹#›</a:t>
            </a:fld>
            <a:endParaRPr kumimoji="1" lang="ja-JP" altLang="en-US"/>
          </a:p>
        </p:txBody>
      </p:sp>
    </p:spTree>
    <p:extLst>
      <p:ext uri="{BB962C8B-B14F-4D97-AF65-F5344CB8AC3E}">
        <p14:creationId xmlns:p14="http://schemas.microsoft.com/office/powerpoint/2010/main" val="18965918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chart" Target="../charts/chart2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chart" Target="../charts/chart2.xml"/><Relationship Id="rId7" Type="http://schemas.openxmlformats.org/officeDocument/2006/relationships/image" Target="../media/image5.png"/><Relationship Id="rId2" Type="http://schemas.openxmlformats.org/officeDocument/2006/relationships/chart" Target="../charts/chart1.xml"/><Relationship Id="rId1" Type="http://schemas.openxmlformats.org/officeDocument/2006/relationships/slideLayout" Target="../slideLayouts/slideLayout4.xml"/><Relationship Id="rId6" Type="http://schemas.openxmlformats.org/officeDocument/2006/relationships/chart" Target="../charts/chart5.xml"/><Relationship Id="rId5" Type="http://schemas.openxmlformats.org/officeDocument/2006/relationships/chart" Target="../charts/chart4.xml"/><Relationship Id="rId10" Type="http://schemas.openxmlformats.org/officeDocument/2006/relationships/chart" Target="../charts/chart7.xml"/><Relationship Id="rId4" Type="http://schemas.openxmlformats.org/officeDocument/2006/relationships/chart" Target="../charts/chart3.xml"/><Relationship Id="rId9" Type="http://schemas.openxmlformats.org/officeDocument/2006/relationships/chart" Target="../charts/chart6.xml"/></Relationships>
</file>

<file path=ppt/slides/_rels/slide3.xml.rels><?xml version="1.0" encoding="UTF-8" standalone="yes"?>
<Relationships xmlns="http://schemas.openxmlformats.org/package/2006/relationships"><Relationship Id="rId8" Type="http://schemas.openxmlformats.org/officeDocument/2006/relationships/chart" Target="../charts/chart12.xml"/><Relationship Id="rId3" Type="http://schemas.openxmlformats.org/officeDocument/2006/relationships/chart" Target="../charts/chart9.xml"/><Relationship Id="rId7" Type="http://schemas.openxmlformats.org/officeDocument/2006/relationships/chart" Target="../charts/chart11.xml"/><Relationship Id="rId2" Type="http://schemas.openxmlformats.org/officeDocument/2006/relationships/chart" Target="../charts/chart8.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chart" Target="../charts/chart10.xml"/></Relationships>
</file>

<file path=ppt/slides/_rels/slide4.xml.rels><?xml version="1.0" encoding="UTF-8" standalone="yes"?>
<Relationships xmlns="http://schemas.openxmlformats.org/package/2006/relationships"><Relationship Id="rId8" Type="http://schemas.openxmlformats.org/officeDocument/2006/relationships/chart" Target="../charts/chart17.xml"/><Relationship Id="rId3" Type="http://schemas.openxmlformats.org/officeDocument/2006/relationships/chart" Target="../charts/chart14.xml"/><Relationship Id="rId7" Type="http://schemas.openxmlformats.org/officeDocument/2006/relationships/chart" Target="../charts/chart16.xml"/><Relationship Id="rId2" Type="http://schemas.openxmlformats.org/officeDocument/2006/relationships/chart" Target="../charts/chart13.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chart" Target="../charts/chart15.xml"/></Relationships>
</file>

<file path=ppt/slides/_rels/slide5.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chart" Target="../charts/chart20.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chart" Target="../charts/chart2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598549" y="1442487"/>
            <a:ext cx="3660902" cy="769763"/>
          </a:xfrm>
          <a:prstGeom prst="rect">
            <a:avLst/>
          </a:prstGeom>
        </p:spPr>
        <p:txBody>
          <a:bodyPr lIns="0" tIns="0" rIns="0" bIns="0" rtlCol="0" anchor="t">
            <a:spAutoFit/>
          </a:bodyPr>
          <a:lstStyle/>
          <a:p>
            <a:pPr algn="ctr">
              <a:lnSpc>
                <a:spcPts val="3669"/>
              </a:lnSpc>
            </a:pPr>
            <a:r>
              <a:rPr lang="en-US" sz="2621" b="1" err="1">
                <a:solidFill>
                  <a:srgbClr val="000000"/>
                </a:solidFill>
                <a:latin typeface="Noto Sans JP" panose="020B0200000000000000" pitchFamily="50" charset="-128"/>
                <a:ea typeface="Noto Sans JP" panose="020B0200000000000000" pitchFamily="50" charset="-128"/>
                <a:cs typeface="Noto Sans JP Bold"/>
                <a:sym typeface="Noto Sans JP Bold"/>
              </a:rPr>
              <a:t>データで見る上智大学</a:t>
            </a:r>
            <a:endParaRPr lang="en-US" sz="2621" b="1">
              <a:solidFill>
                <a:srgbClr val="000000"/>
              </a:solidFill>
              <a:latin typeface="Noto Sans JP" panose="020B0200000000000000" pitchFamily="50" charset="-128"/>
              <a:ea typeface="Noto Sans JP" panose="020B0200000000000000" pitchFamily="50" charset="-128"/>
              <a:cs typeface="Noto Sans JP Bold"/>
              <a:sym typeface="Noto Sans JP Bold"/>
            </a:endParaRPr>
          </a:p>
          <a:p>
            <a:pPr algn="ctr">
              <a:lnSpc>
                <a:spcPts val="2531"/>
              </a:lnSpc>
            </a:pPr>
            <a:r>
              <a:rPr lang="en-US" sz="1808" b="1">
                <a:solidFill>
                  <a:srgbClr val="000000"/>
                </a:solidFill>
                <a:latin typeface="Arial" panose="020B0604020202020204" pitchFamily="34" charset="0"/>
                <a:ea typeface="Noto Sans JP Bold"/>
                <a:cs typeface="Arial" panose="020B0604020202020204" pitchFamily="34" charset="0"/>
                <a:sym typeface="Noto Sans JP Bold"/>
              </a:rPr>
              <a:t>Sophia by Numbers​</a:t>
            </a:r>
          </a:p>
        </p:txBody>
      </p:sp>
      <p:sp>
        <p:nvSpPr>
          <p:cNvPr id="4" name="Freeform 4"/>
          <p:cNvSpPr/>
          <p:nvPr/>
        </p:nvSpPr>
        <p:spPr>
          <a:xfrm>
            <a:off x="352640" y="9875570"/>
            <a:ext cx="1245909" cy="2138076"/>
          </a:xfrm>
          <a:custGeom>
            <a:avLst/>
            <a:gdLst/>
            <a:ahLst/>
            <a:cxnLst/>
            <a:rect l="l" t="t" r="r" b="b"/>
            <a:pathLst>
              <a:path w="5174907" h="8470870">
                <a:moveTo>
                  <a:pt x="0" y="0"/>
                </a:moveTo>
                <a:lnTo>
                  <a:pt x="5174907" y="0"/>
                </a:lnTo>
                <a:lnTo>
                  <a:pt x="5174907" y="8470870"/>
                </a:lnTo>
                <a:lnTo>
                  <a:pt x="0" y="8470870"/>
                </a:lnTo>
                <a:lnTo>
                  <a:pt x="0" y="0"/>
                </a:lnTo>
                <a:close/>
              </a:path>
            </a:pathLst>
          </a:custGeom>
          <a:blipFill>
            <a:blip r:embed="rId2"/>
            <a:stretch>
              <a:fillRect r="-41551"/>
            </a:stretch>
          </a:blipFill>
        </p:spPr>
        <p:txBody>
          <a:bodyPr/>
          <a:lstStyle/>
          <a:p>
            <a:endParaRPr lang="ja-JP" altLang="en-US" sz="538"/>
          </a:p>
        </p:txBody>
      </p:sp>
      <p:sp>
        <p:nvSpPr>
          <p:cNvPr id="5" name="Freeform 5"/>
          <p:cNvSpPr/>
          <p:nvPr/>
        </p:nvSpPr>
        <p:spPr>
          <a:xfrm>
            <a:off x="1481400" y="9680474"/>
            <a:ext cx="651129" cy="2528267"/>
          </a:xfrm>
          <a:custGeom>
            <a:avLst/>
            <a:gdLst/>
            <a:ahLst/>
            <a:cxnLst/>
            <a:rect l="l" t="t" r="r" b="b"/>
            <a:pathLst>
              <a:path w="2181584" h="8470870">
                <a:moveTo>
                  <a:pt x="0" y="0"/>
                </a:moveTo>
                <a:lnTo>
                  <a:pt x="2181583" y="0"/>
                </a:lnTo>
                <a:lnTo>
                  <a:pt x="2181583" y="8470870"/>
                </a:lnTo>
                <a:lnTo>
                  <a:pt x="0" y="8470870"/>
                </a:lnTo>
                <a:lnTo>
                  <a:pt x="0" y="0"/>
                </a:lnTo>
                <a:close/>
              </a:path>
            </a:pathLst>
          </a:custGeom>
          <a:blipFill>
            <a:blip r:embed="rId2"/>
            <a:stretch>
              <a:fillRect l="-234759" r="-1012"/>
            </a:stretch>
          </a:blipFill>
        </p:spPr>
        <p:txBody>
          <a:bodyPr/>
          <a:lstStyle/>
          <a:p>
            <a:endParaRPr lang="ja-JP" altLang="en-US" sz="538"/>
          </a:p>
        </p:txBody>
      </p:sp>
      <p:sp>
        <p:nvSpPr>
          <p:cNvPr id="6" name="Freeform 6"/>
          <p:cNvSpPr/>
          <p:nvPr/>
        </p:nvSpPr>
        <p:spPr>
          <a:xfrm>
            <a:off x="2797040" y="10151819"/>
            <a:ext cx="1196157" cy="1133822"/>
          </a:xfrm>
          <a:custGeom>
            <a:avLst/>
            <a:gdLst/>
            <a:ahLst/>
            <a:cxnLst/>
            <a:rect l="l" t="t" r="r" b="b"/>
            <a:pathLst>
              <a:path w="1100092" h="1100092">
                <a:moveTo>
                  <a:pt x="0" y="0"/>
                </a:moveTo>
                <a:lnTo>
                  <a:pt x="1100092" y="0"/>
                </a:lnTo>
                <a:lnTo>
                  <a:pt x="1100092" y="1100093"/>
                </a:lnTo>
                <a:lnTo>
                  <a:pt x="0" y="1100093"/>
                </a:lnTo>
                <a:lnTo>
                  <a:pt x="0" y="0"/>
                </a:lnTo>
                <a:close/>
              </a:path>
            </a:pathLst>
          </a:custGeom>
          <a:blipFill>
            <a:blip r:embed="rId3"/>
            <a:stretch>
              <a:fillRect/>
            </a:stretch>
          </a:blipFill>
        </p:spPr>
        <p:txBody>
          <a:bodyPr/>
          <a:lstStyle/>
          <a:p>
            <a:endParaRPr lang="ja-JP" altLang="en-US" sz="1884"/>
          </a:p>
        </p:txBody>
      </p:sp>
      <p:sp>
        <p:nvSpPr>
          <p:cNvPr id="7" name="Freeform 7"/>
          <p:cNvSpPr/>
          <p:nvPr/>
        </p:nvSpPr>
        <p:spPr>
          <a:xfrm>
            <a:off x="4898617" y="10151819"/>
            <a:ext cx="1196157" cy="1133822"/>
          </a:xfrm>
          <a:custGeom>
            <a:avLst/>
            <a:gdLst/>
            <a:ahLst/>
            <a:cxnLst/>
            <a:rect l="l" t="t" r="r" b="b"/>
            <a:pathLst>
              <a:path w="1100092" h="1100092">
                <a:moveTo>
                  <a:pt x="0" y="0"/>
                </a:moveTo>
                <a:lnTo>
                  <a:pt x="1100093" y="0"/>
                </a:lnTo>
                <a:lnTo>
                  <a:pt x="1100093" y="1100093"/>
                </a:lnTo>
                <a:lnTo>
                  <a:pt x="0" y="1100093"/>
                </a:lnTo>
                <a:lnTo>
                  <a:pt x="0" y="0"/>
                </a:lnTo>
                <a:close/>
              </a:path>
            </a:pathLst>
          </a:custGeom>
          <a:blipFill>
            <a:blip r:embed="rId4"/>
            <a:stretch>
              <a:fillRect/>
            </a:stretch>
          </a:blipFill>
        </p:spPr>
        <p:txBody>
          <a:bodyPr/>
          <a:lstStyle/>
          <a:p>
            <a:endParaRPr lang="ja-JP" altLang="en-US" sz="1884"/>
          </a:p>
        </p:txBody>
      </p:sp>
      <p:sp>
        <p:nvSpPr>
          <p:cNvPr id="8" name="TextBox 8"/>
          <p:cNvSpPr txBox="1"/>
          <p:nvPr/>
        </p:nvSpPr>
        <p:spPr>
          <a:xfrm>
            <a:off x="3070781" y="747055"/>
            <a:ext cx="3456628" cy="591252"/>
          </a:xfrm>
          <a:prstGeom prst="rect">
            <a:avLst/>
          </a:prstGeom>
        </p:spPr>
        <p:txBody>
          <a:bodyPr wrap="square" lIns="0" tIns="0" rIns="0" bIns="0" rtlCol="0" anchor="t">
            <a:spAutoFit/>
          </a:bodyPr>
          <a:lstStyle/>
          <a:p>
            <a:pPr algn="ctr">
              <a:lnSpc>
                <a:spcPts val="3290"/>
              </a:lnSpc>
            </a:pPr>
            <a:r>
              <a:rPr lang="en-US" sz="4400" b="1" err="1">
                <a:solidFill>
                  <a:srgbClr val="264577"/>
                </a:solidFill>
                <a:latin typeface="BIZ UDPゴシック" panose="020B0400000000000000" pitchFamily="50" charset="-128"/>
                <a:ea typeface="BIZ UDPゴシック" panose="020B0400000000000000" pitchFamily="50" charset="-128"/>
                <a:cs typeface="Noto Sans JP Bold"/>
                <a:sym typeface="Noto Sans JP Bold"/>
              </a:rPr>
              <a:t>展示企画</a:t>
            </a:r>
            <a:endParaRPr lang="en-US" sz="4400" b="1">
              <a:solidFill>
                <a:srgbClr val="264577"/>
              </a:solidFill>
              <a:latin typeface="BIZ UDPゴシック" panose="020B0400000000000000" pitchFamily="50" charset="-128"/>
              <a:ea typeface="BIZ UDPゴシック" panose="020B0400000000000000" pitchFamily="50" charset="-128"/>
              <a:cs typeface="Noto Sans JP Bold"/>
              <a:sym typeface="Noto Sans JP Bold"/>
            </a:endParaRPr>
          </a:p>
          <a:p>
            <a:pPr algn="ctr">
              <a:lnSpc>
                <a:spcPts val="963"/>
              </a:lnSpc>
            </a:pPr>
            <a:endParaRPr lang="en-US" sz="2400" b="1">
              <a:solidFill>
                <a:srgbClr val="264577"/>
              </a:solidFill>
              <a:latin typeface="Noto Sans JP Bold"/>
              <a:ea typeface="Noto Sans JP Bold"/>
              <a:cs typeface="Noto Sans JP Bold"/>
              <a:sym typeface="Noto Sans JP Bold"/>
            </a:endParaRPr>
          </a:p>
        </p:txBody>
      </p:sp>
      <p:sp>
        <p:nvSpPr>
          <p:cNvPr id="15" name="TextBox 15"/>
          <p:cNvSpPr txBox="1"/>
          <p:nvPr/>
        </p:nvSpPr>
        <p:spPr>
          <a:xfrm>
            <a:off x="4452368" y="9103290"/>
            <a:ext cx="286421" cy="89833"/>
          </a:xfrm>
          <a:prstGeom prst="rect">
            <a:avLst/>
          </a:prstGeom>
        </p:spPr>
        <p:txBody>
          <a:bodyPr lIns="0" tIns="0" rIns="0" bIns="0" rtlCol="0" anchor="t">
            <a:spAutoFit/>
          </a:bodyPr>
          <a:lstStyle/>
          <a:p>
            <a:pPr algn="ctr">
              <a:lnSpc>
                <a:spcPts val="585"/>
              </a:lnSpc>
            </a:pPr>
            <a:r>
              <a:rPr lang="en-US" sz="1050">
                <a:solidFill>
                  <a:srgbClr val="000000"/>
                </a:solidFill>
                <a:latin typeface="Noto Sans JP"/>
                <a:ea typeface="Noto Sans JP"/>
                <a:cs typeface="Noto Sans JP"/>
                <a:sym typeface="Noto Sans JP"/>
              </a:rPr>
              <a:t> </a:t>
            </a:r>
          </a:p>
        </p:txBody>
      </p:sp>
      <p:pic>
        <p:nvPicPr>
          <p:cNvPr id="17" name="図 16" descr="ロゴ, 会社名&#10;&#10;自動的に生成された説明">
            <a:extLst>
              <a:ext uri="{FF2B5EF4-FFF2-40B4-BE49-F238E27FC236}">
                <a16:creationId xmlns:a16="http://schemas.microsoft.com/office/drawing/2014/main" id="{7E891192-9481-071A-BFCC-56915168AE4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1591" y="-126952"/>
            <a:ext cx="1967114" cy="1967114"/>
          </a:xfrm>
          <a:prstGeom prst="rect">
            <a:avLst/>
          </a:prstGeom>
        </p:spPr>
      </p:pic>
      <p:sp>
        <p:nvSpPr>
          <p:cNvPr id="3" name="テキスト ボックス 2">
            <a:extLst>
              <a:ext uri="{FF2B5EF4-FFF2-40B4-BE49-F238E27FC236}">
                <a16:creationId xmlns:a16="http://schemas.microsoft.com/office/drawing/2014/main" id="{E6373785-2FC4-509B-2AED-E9F14A2496B1}"/>
              </a:ext>
            </a:extLst>
          </p:cNvPr>
          <p:cNvSpPr txBox="1"/>
          <p:nvPr/>
        </p:nvSpPr>
        <p:spPr>
          <a:xfrm>
            <a:off x="472941" y="2316430"/>
            <a:ext cx="6054468" cy="3323987"/>
          </a:xfrm>
          <a:prstGeom prst="rect">
            <a:avLst/>
          </a:prstGeom>
          <a:noFill/>
        </p:spPr>
        <p:txBody>
          <a:bodyPr wrap="square" rtlCol="0">
            <a:spAutoFit/>
          </a:bodyPr>
          <a:lstStyle/>
          <a:p>
            <a:r>
              <a:rPr kumimoji="1" lang="ja-JP" altLang="en-US" sz="1400" dirty="0">
                <a:latin typeface="Noto Sans JP" panose="020B0200000000000000" pitchFamily="50" charset="-128"/>
                <a:ea typeface="Noto Sans JP" panose="020B0200000000000000" pitchFamily="50" charset="-128"/>
              </a:rPr>
              <a:t>ダイバーシティ・サステナビリティ推進室では、組織のインクルーシブ風土の醸成に向けて、本学学生・教職員のダイバーシティの現状を可視化</a:t>
            </a:r>
            <a:endParaRPr kumimoji="1" lang="en-US" altLang="ja-JP" sz="1400" dirty="0">
              <a:latin typeface="Noto Sans JP" panose="020B0200000000000000" pitchFamily="50" charset="-128"/>
              <a:ea typeface="Noto Sans JP" panose="020B0200000000000000" pitchFamily="50" charset="-128"/>
            </a:endParaRPr>
          </a:p>
          <a:p>
            <a:r>
              <a:rPr kumimoji="1" lang="ja-JP" altLang="en-US" sz="1400" dirty="0">
                <a:latin typeface="Noto Sans JP" panose="020B0200000000000000" pitchFamily="50" charset="-128"/>
                <a:ea typeface="Noto Sans JP" panose="020B0200000000000000" pitchFamily="50" charset="-128"/>
              </a:rPr>
              <a:t>しました。今後も継続的に計測することで経営戦略にも生かしていくことを目的としています。</a:t>
            </a:r>
            <a:endParaRPr kumimoji="1" lang="en-US" altLang="ja-JP" sz="1400" dirty="0">
              <a:latin typeface="Noto Sans JP" panose="020B0200000000000000" pitchFamily="50" charset="-128"/>
              <a:ea typeface="Noto Sans JP" panose="020B0200000000000000" pitchFamily="50" charset="-128"/>
            </a:endParaRPr>
          </a:p>
          <a:p>
            <a:r>
              <a:rPr kumimoji="1" lang="ja-JP" altLang="en-US" sz="1400" dirty="0">
                <a:latin typeface="Noto Sans JP" panose="020B0200000000000000" pitchFamily="50" charset="-128"/>
                <a:ea typeface="Noto Sans JP" panose="020B0200000000000000" pitchFamily="50" charset="-128"/>
              </a:rPr>
              <a:t>本データは、入学時・入職時に登録された情報をもとに作成された</a:t>
            </a:r>
            <a:endParaRPr kumimoji="1" lang="en-US" altLang="ja-JP" sz="1400" dirty="0">
              <a:latin typeface="Noto Sans JP" panose="020B0200000000000000" pitchFamily="50" charset="-128"/>
              <a:ea typeface="Noto Sans JP" panose="020B0200000000000000" pitchFamily="50" charset="-128"/>
            </a:endParaRPr>
          </a:p>
          <a:p>
            <a:r>
              <a:rPr kumimoji="1" lang="ja-JP" altLang="en-US" sz="1400" dirty="0">
                <a:latin typeface="Noto Sans JP" panose="020B0200000000000000" pitchFamily="50" charset="-128"/>
                <a:ea typeface="Noto Sans JP" panose="020B0200000000000000" pitchFamily="50" charset="-128"/>
              </a:rPr>
              <a:t>学籍データ・人事管理データ（</a:t>
            </a:r>
            <a:r>
              <a:rPr kumimoji="1" lang="en-US" altLang="ja-JP" sz="1400" dirty="0">
                <a:latin typeface="Noto Sans JP" panose="020B0200000000000000" pitchFamily="50" charset="-128"/>
                <a:ea typeface="Noto Sans JP" panose="020B0200000000000000" pitchFamily="50" charset="-128"/>
              </a:rPr>
              <a:t>2025</a:t>
            </a:r>
            <a:r>
              <a:rPr kumimoji="1" lang="ja-JP" altLang="en-US" sz="1400" dirty="0">
                <a:latin typeface="Noto Sans JP" panose="020B0200000000000000" pitchFamily="50" charset="-128"/>
                <a:ea typeface="Noto Sans JP" panose="020B0200000000000000" pitchFamily="50" charset="-128"/>
              </a:rPr>
              <a:t>年</a:t>
            </a:r>
            <a:r>
              <a:rPr kumimoji="1" lang="en-US" altLang="ja-JP" sz="1400" dirty="0">
                <a:latin typeface="Noto Sans JP" panose="020B0200000000000000" pitchFamily="50" charset="-128"/>
                <a:ea typeface="Noto Sans JP" panose="020B0200000000000000" pitchFamily="50" charset="-128"/>
              </a:rPr>
              <a:t>5</a:t>
            </a:r>
            <a:r>
              <a:rPr kumimoji="1" lang="ja-JP" altLang="en-US" sz="1400" dirty="0">
                <a:latin typeface="Noto Sans JP" panose="020B0200000000000000" pitchFamily="50" charset="-128"/>
                <a:ea typeface="Noto Sans JP" panose="020B0200000000000000" pitchFamily="50" charset="-128"/>
              </a:rPr>
              <a:t>月</a:t>
            </a:r>
            <a:r>
              <a:rPr kumimoji="1" lang="en-US" altLang="ja-JP" sz="1400" dirty="0">
                <a:latin typeface="Noto Sans JP" panose="020B0200000000000000" pitchFamily="50" charset="-128"/>
                <a:ea typeface="Noto Sans JP" panose="020B0200000000000000" pitchFamily="50" charset="-128"/>
              </a:rPr>
              <a:t>1</a:t>
            </a:r>
            <a:r>
              <a:rPr kumimoji="1" lang="ja-JP" altLang="en-US" sz="1400" dirty="0">
                <a:latin typeface="Noto Sans JP" panose="020B0200000000000000" pitchFamily="50" charset="-128"/>
                <a:ea typeface="Noto Sans JP" panose="020B0200000000000000" pitchFamily="50" charset="-128"/>
              </a:rPr>
              <a:t>日時点）および学校基本調査の</a:t>
            </a:r>
            <a:r>
              <a:rPr kumimoji="1" lang="en-US" altLang="ja-JP" sz="1400" dirty="0">
                <a:latin typeface="Noto Sans JP" panose="020B0200000000000000" pitchFamily="50" charset="-128"/>
                <a:ea typeface="Noto Sans JP" panose="020B0200000000000000" pitchFamily="50" charset="-128"/>
              </a:rPr>
              <a:t>3</a:t>
            </a:r>
            <a:r>
              <a:rPr kumimoji="1" lang="ja-JP" altLang="en-US" sz="1400" dirty="0">
                <a:latin typeface="Noto Sans JP" panose="020B0200000000000000" pitchFamily="50" charset="-128"/>
                <a:ea typeface="Noto Sans JP" panose="020B0200000000000000" pitchFamily="50" charset="-128"/>
              </a:rPr>
              <a:t>つを根拠資料としております。</a:t>
            </a:r>
            <a:endParaRPr kumimoji="1" lang="en-US" altLang="ja-JP" sz="1400" dirty="0">
              <a:latin typeface="Noto Sans JP" panose="020B0200000000000000" pitchFamily="50" charset="-128"/>
              <a:ea typeface="Noto Sans JP" panose="020B0200000000000000" pitchFamily="50" charset="-128"/>
            </a:endParaRPr>
          </a:p>
          <a:p>
            <a:r>
              <a:rPr kumimoji="1" lang="ja-JP" altLang="en-US" sz="1400" dirty="0">
                <a:latin typeface="Noto Sans JP" panose="020B0200000000000000" pitchFamily="50" charset="-128"/>
                <a:ea typeface="Noto Sans JP" panose="020B0200000000000000" pitchFamily="50" charset="-128"/>
              </a:rPr>
              <a:t>上智大学のダイバーシティについて様々な角度から見てみましょう。</a:t>
            </a:r>
            <a:endParaRPr kumimoji="1" lang="en-US" altLang="ja-JP" sz="1400" dirty="0">
              <a:latin typeface="Noto Sans JP" panose="020B0200000000000000" pitchFamily="50" charset="-128"/>
              <a:ea typeface="Noto Sans JP" panose="020B0200000000000000" pitchFamily="50" charset="-128"/>
            </a:endParaRPr>
          </a:p>
          <a:p>
            <a:r>
              <a:rPr kumimoji="1" lang="en-US" altLang="ja-JP" sz="1400" b="1" dirty="0">
                <a:latin typeface="Noto Sans JP" panose="020B0200000000000000" pitchFamily="50" charset="-128"/>
                <a:ea typeface="Noto Sans JP" panose="020B0200000000000000" pitchFamily="50" charset="-128"/>
              </a:rPr>
              <a:t>  【</a:t>
            </a:r>
            <a:r>
              <a:rPr kumimoji="1" lang="ja-JP" altLang="en-US" sz="1400" b="1" dirty="0">
                <a:latin typeface="Noto Sans JP" panose="020B0200000000000000" pitchFamily="50" charset="-128"/>
                <a:ea typeface="Noto Sans JP" panose="020B0200000000000000" pitchFamily="50" charset="-128"/>
              </a:rPr>
              <a:t>対象者</a:t>
            </a:r>
            <a:r>
              <a:rPr kumimoji="1" lang="en-US" altLang="ja-JP" sz="1400" b="1" dirty="0">
                <a:latin typeface="Noto Sans JP" panose="020B0200000000000000" pitchFamily="50" charset="-128"/>
                <a:ea typeface="Noto Sans JP" panose="020B0200000000000000" pitchFamily="50" charset="-128"/>
              </a:rPr>
              <a:t>】</a:t>
            </a:r>
          </a:p>
          <a:p>
            <a:r>
              <a:rPr kumimoji="1" lang="en-US" altLang="ja-JP" sz="1400" b="1" dirty="0">
                <a:latin typeface="Noto Sans JP" panose="020B0200000000000000" pitchFamily="50" charset="-128"/>
                <a:ea typeface="Noto Sans JP" panose="020B0200000000000000" pitchFamily="50" charset="-128"/>
              </a:rPr>
              <a:t>	</a:t>
            </a:r>
            <a:r>
              <a:rPr kumimoji="1" lang="ja-JP" altLang="en-US" sz="1400" b="1" dirty="0">
                <a:latin typeface="Noto Sans JP" panose="020B0200000000000000" pitchFamily="50" charset="-128"/>
                <a:ea typeface="Noto Sans JP" panose="020B0200000000000000" pitchFamily="50" charset="-128"/>
              </a:rPr>
              <a:t>学生　　：正規生</a:t>
            </a:r>
            <a:endParaRPr kumimoji="1" lang="en-US" altLang="ja-JP" sz="1400" b="1" dirty="0">
              <a:latin typeface="Noto Sans JP" panose="020B0200000000000000" pitchFamily="50" charset="-128"/>
              <a:ea typeface="Noto Sans JP" panose="020B0200000000000000" pitchFamily="50" charset="-128"/>
            </a:endParaRPr>
          </a:p>
          <a:p>
            <a:r>
              <a:rPr kumimoji="1" lang="en-US" altLang="ja-JP" sz="1400" b="1" dirty="0">
                <a:latin typeface="Noto Sans JP" panose="020B0200000000000000" pitchFamily="50" charset="-128"/>
                <a:ea typeface="Noto Sans JP" panose="020B0200000000000000" pitchFamily="50" charset="-128"/>
              </a:rPr>
              <a:t>	</a:t>
            </a:r>
            <a:r>
              <a:rPr kumimoji="1" lang="ja-JP" altLang="en-US" sz="1400" b="1" dirty="0">
                <a:latin typeface="Noto Sans JP" panose="020B0200000000000000" pitchFamily="50" charset="-128"/>
                <a:ea typeface="Noto Sans JP" panose="020B0200000000000000" pitchFamily="50" charset="-128"/>
              </a:rPr>
              <a:t>本務教員：専任教員・特別契約教授・特任教員・常勤嘱託教員・</a:t>
            </a:r>
            <a:endParaRPr kumimoji="1" lang="en-US" altLang="ja-JP" sz="1400" b="1" dirty="0">
              <a:latin typeface="Noto Sans JP" panose="020B0200000000000000" pitchFamily="50" charset="-128"/>
              <a:ea typeface="Noto Sans JP" panose="020B0200000000000000" pitchFamily="50" charset="-128"/>
            </a:endParaRPr>
          </a:p>
          <a:p>
            <a:r>
              <a:rPr kumimoji="1" lang="en-US" altLang="ja-JP" sz="1400" b="1" dirty="0">
                <a:latin typeface="Noto Sans JP" panose="020B0200000000000000" pitchFamily="50" charset="-128"/>
                <a:ea typeface="Noto Sans JP" panose="020B0200000000000000" pitchFamily="50" charset="-128"/>
              </a:rPr>
              <a:t>		</a:t>
            </a:r>
            <a:r>
              <a:rPr kumimoji="1" lang="ja-JP" altLang="en-US" sz="1400" b="1" dirty="0">
                <a:latin typeface="Noto Sans JP" panose="020B0200000000000000" pitchFamily="50" charset="-128"/>
                <a:ea typeface="Noto Sans JP" panose="020B0200000000000000" pitchFamily="50" charset="-128"/>
              </a:rPr>
              <a:t>　　  実務家教員・出向教員</a:t>
            </a:r>
            <a:endParaRPr kumimoji="1" lang="en-US" altLang="ja-JP" sz="1400" b="1" dirty="0">
              <a:latin typeface="Noto Sans JP" panose="020B0200000000000000" pitchFamily="50" charset="-128"/>
              <a:ea typeface="Noto Sans JP" panose="020B0200000000000000" pitchFamily="50" charset="-128"/>
            </a:endParaRPr>
          </a:p>
          <a:p>
            <a:r>
              <a:rPr kumimoji="1" lang="en-US" altLang="ja-JP" sz="1400" b="1" dirty="0">
                <a:latin typeface="Noto Sans JP" panose="020B0200000000000000" pitchFamily="50" charset="-128"/>
                <a:ea typeface="Noto Sans JP" panose="020B0200000000000000" pitchFamily="50" charset="-128"/>
              </a:rPr>
              <a:t>	</a:t>
            </a:r>
            <a:r>
              <a:rPr kumimoji="1" lang="ja-JP" altLang="en-US" sz="1400" b="1" dirty="0">
                <a:latin typeface="Noto Sans JP" panose="020B0200000000000000" pitchFamily="50" charset="-128"/>
                <a:ea typeface="Noto Sans JP" panose="020B0200000000000000" pitchFamily="50" charset="-128"/>
              </a:rPr>
              <a:t>本務職員：専任職員・特別契約職員・嘱託職員</a:t>
            </a:r>
            <a:endParaRPr kumimoji="1" lang="en-US" altLang="ja-JP" sz="1400" b="1" dirty="0">
              <a:latin typeface="Noto Sans JP" panose="020B0200000000000000" pitchFamily="50" charset="-128"/>
              <a:ea typeface="Noto Sans JP" panose="020B0200000000000000" pitchFamily="50" charset="-128"/>
            </a:endParaRPr>
          </a:p>
          <a:p>
            <a:r>
              <a:rPr kumimoji="1" lang="en-US" altLang="ja-JP" sz="1400" dirty="0">
                <a:latin typeface="Noto Sans JP" panose="020B0200000000000000" pitchFamily="50" charset="-128"/>
                <a:ea typeface="Noto Sans JP" panose="020B0200000000000000" pitchFamily="50" charset="-128"/>
              </a:rPr>
              <a:t>※</a:t>
            </a:r>
            <a:r>
              <a:rPr kumimoji="1" lang="ja-JP" altLang="en-US" sz="1400" dirty="0">
                <a:latin typeface="Noto Sans JP" panose="020B0200000000000000" pitchFamily="50" charset="-128"/>
                <a:ea typeface="Noto Sans JP" panose="020B0200000000000000" pitchFamily="50" charset="-128"/>
              </a:rPr>
              <a:t>本学の性の多様性に対する配慮・対応については</a:t>
            </a:r>
            <a:r>
              <a:rPr kumimoji="1" lang="en-US" altLang="ja-JP" sz="1400" dirty="0">
                <a:latin typeface="Arial" panose="020B0604020202020204" pitchFamily="34" charset="0"/>
                <a:ea typeface="Noto Sans JP" panose="020B0200000000000000" pitchFamily="50" charset="-128"/>
                <a:cs typeface="Arial" panose="020B0604020202020204" pitchFamily="34" charset="0"/>
              </a:rPr>
              <a:t>QR</a:t>
            </a:r>
            <a:r>
              <a:rPr kumimoji="1" lang="ja-JP" altLang="en-US" sz="1400" dirty="0">
                <a:latin typeface="Noto Sans JP" panose="020B0200000000000000" pitchFamily="50" charset="-128"/>
                <a:ea typeface="Noto Sans JP" panose="020B0200000000000000" pitchFamily="50" charset="-128"/>
              </a:rPr>
              <a:t>コードよりご確認ください。</a:t>
            </a:r>
            <a:endParaRPr kumimoji="1" lang="en-US" altLang="ja-JP" sz="1400" dirty="0">
              <a:latin typeface="Noto Sans JP" panose="020B0200000000000000" pitchFamily="50" charset="-128"/>
              <a:ea typeface="Noto Sans JP" panose="020B0200000000000000" pitchFamily="50" charset="-128"/>
            </a:endParaRPr>
          </a:p>
        </p:txBody>
      </p:sp>
      <p:sp>
        <p:nvSpPr>
          <p:cNvPr id="16" name="テキスト ボックス 15">
            <a:extLst>
              <a:ext uri="{FF2B5EF4-FFF2-40B4-BE49-F238E27FC236}">
                <a16:creationId xmlns:a16="http://schemas.microsoft.com/office/drawing/2014/main" id="{6317EB12-38EF-AB62-90F6-3F2E90DA50E5}"/>
              </a:ext>
            </a:extLst>
          </p:cNvPr>
          <p:cNvSpPr txBox="1"/>
          <p:nvPr/>
        </p:nvSpPr>
        <p:spPr>
          <a:xfrm>
            <a:off x="517450" y="5664738"/>
            <a:ext cx="5867609" cy="4616648"/>
          </a:xfrm>
          <a:prstGeom prst="rect">
            <a:avLst/>
          </a:prstGeom>
          <a:noFill/>
        </p:spPr>
        <p:txBody>
          <a:bodyPr wrap="square" rtlCol="0">
            <a:spAutoFit/>
          </a:bodyPr>
          <a:lstStyle/>
          <a:p>
            <a:r>
              <a:rPr kumimoji="1" lang="en-US" altLang="ja-JP" sz="1400" dirty="0">
                <a:latin typeface="Arial" panose="020B0604020202020204" pitchFamily="34" charset="0"/>
                <a:cs typeface="Arial" panose="020B0604020202020204" pitchFamily="34" charset="0"/>
              </a:rPr>
              <a:t>Office for the Promotion of Diversity and Sustainability has visualized the current state of diversity among Sophia students and faculty/staff to cultivate an inclusive organizational culture. The goal is to continue measuring this information systematically and leverage it for strategic management. The data is based on enrollment and employment information registered at the time of admission and hiring, along with student enrollment data  and personnel management data (as of May 1</a:t>
            </a:r>
            <a:r>
              <a:rPr kumimoji="1" lang="en-US" altLang="ja-JP" sz="1400" baseline="30000" dirty="0">
                <a:latin typeface="Arial" panose="020B0604020202020204" pitchFamily="34" charset="0"/>
                <a:cs typeface="Arial" panose="020B0604020202020204" pitchFamily="34" charset="0"/>
              </a:rPr>
              <a:t>st </a:t>
            </a:r>
            <a:r>
              <a:rPr kumimoji="1" lang="en-US" altLang="ja-JP" sz="1400" dirty="0">
                <a:latin typeface="Arial" panose="020B0604020202020204" pitchFamily="34" charset="0"/>
                <a:cs typeface="Arial" panose="020B0604020202020204" pitchFamily="34" charset="0"/>
              </a:rPr>
              <a:t>2025 ), as well as the school’s basic survey. Let’s take a look at Sophia University’s diversity from various angles. </a:t>
            </a:r>
          </a:p>
          <a:p>
            <a:r>
              <a:rPr kumimoji="1" lang="en-US" altLang="ja-JP" sz="1400" b="1" dirty="0">
                <a:latin typeface="Arial" panose="020B0604020202020204" pitchFamily="34" charset="0"/>
                <a:cs typeface="Arial" panose="020B0604020202020204" pitchFamily="34" charset="0"/>
              </a:rPr>
              <a:t>	Student: Degree</a:t>
            </a:r>
          </a:p>
          <a:p>
            <a:r>
              <a:rPr kumimoji="1" lang="en-US" altLang="ja-JP" sz="1400" b="1" dirty="0">
                <a:latin typeface="Arial" panose="020B0604020202020204" pitchFamily="34" charset="0"/>
                <a:cs typeface="Arial" panose="020B0604020202020204" pitchFamily="34" charset="0"/>
              </a:rPr>
              <a:t>	Faculty Members: Full-time Faculty member, </a:t>
            </a:r>
          </a:p>
          <a:p>
            <a:r>
              <a:rPr kumimoji="1" lang="en-US" altLang="ja-JP" sz="1400" b="1" dirty="0">
                <a:latin typeface="Arial" panose="020B0604020202020204" pitchFamily="34" charset="0"/>
                <a:cs typeface="Arial" panose="020B0604020202020204" pitchFamily="34" charset="0"/>
              </a:rPr>
              <a:t>	Special Contract Professor, Faculty Member by Special 	Appointment, Full-time Contract Faculty Member, Practitioner 	teacher, Seconded Faculty</a:t>
            </a:r>
          </a:p>
          <a:p>
            <a:r>
              <a:rPr kumimoji="1" lang="en-US" altLang="ja-JP" sz="1400" b="1" dirty="0">
                <a:latin typeface="Arial" panose="020B0604020202020204" pitchFamily="34" charset="0"/>
                <a:cs typeface="Arial" panose="020B0604020202020204" pitchFamily="34" charset="0"/>
              </a:rPr>
              <a:t>	Staff: Full-time Staff, Special Contract Staff, Full-time 	Contract Staff</a:t>
            </a:r>
          </a:p>
          <a:p>
            <a:r>
              <a:rPr kumimoji="1" lang="en-US" altLang="ja-JP" sz="1400" dirty="0">
                <a:latin typeface="Arial" panose="020B0604020202020204" pitchFamily="34" charset="0"/>
                <a:cs typeface="Arial" panose="020B0604020202020204" pitchFamily="34" charset="0"/>
              </a:rPr>
              <a:t>For information regarding our approach to gender and sexual diversity, please refer to the QR code.</a:t>
            </a:r>
          </a:p>
          <a:p>
            <a:pPr algn="ctr"/>
            <a:endParaRPr kumimoji="1" lang="en-US" altLang="ja-JP" sz="1400" dirty="0">
              <a:latin typeface="Arial" panose="020B0604020202020204" pitchFamily="34" charset="0"/>
              <a:cs typeface="Arial" panose="020B0604020202020204" pitchFamily="34" charset="0"/>
            </a:endParaRPr>
          </a:p>
          <a:p>
            <a:pPr algn="r"/>
            <a:r>
              <a:rPr kumimoji="1" lang="ja-JP" altLang="en-US" sz="1400" dirty="0">
                <a:latin typeface="Arial" panose="020B0604020202020204" pitchFamily="34" charset="0"/>
                <a:cs typeface="Arial" panose="020B0604020202020204" pitchFamily="34" charset="0"/>
              </a:rPr>
              <a:t>ダイバーシティ・サステナビリティ推進室</a:t>
            </a:r>
            <a:endParaRPr kumimoji="1" lang="en-US" altLang="ja-JP" sz="1400" dirty="0">
              <a:latin typeface="Arial" panose="020B0604020202020204" pitchFamily="34" charset="0"/>
              <a:cs typeface="Arial" panose="020B0604020202020204" pitchFamily="34" charset="0"/>
            </a:endParaRPr>
          </a:p>
          <a:p>
            <a:pPr algn="r"/>
            <a:r>
              <a:rPr kumimoji="1" lang="en-US" altLang="ja-JP" sz="1400" dirty="0">
                <a:latin typeface="Arial" panose="020B0604020202020204" pitchFamily="34" charset="0"/>
                <a:cs typeface="Arial" panose="020B0604020202020204" pitchFamily="34" charset="0"/>
              </a:rPr>
              <a:t>Office for the Promotion of Diversity and Sustainability</a:t>
            </a:r>
            <a:endParaRPr kumimoji="1" lang="ja-JP" altLang="en-US" sz="1400" dirty="0">
              <a:latin typeface="Arial" panose="020B0604020202020204" pitchFamily="34" charset="0"/>
              <a:cs typeface="Arial" panose="020B0604020202020204" pitchFamily="34" charset="0"/>
            </a:endParaRPr>
          </a:p>
        </p:txBody>
      </p:sp>
      <p:sp>
        <p:nvSpPr>
          <p:cNvPr id="18" name="テキスト ボックス 17">
            <a:extLst>
              <a:ext uri="{FF2B5EF4-FFF2-40B4-BE49-F238E27FC236}">
                <a16:creationId xmlns:a16="http://schemas.microsoft.com/office/drawing/2014/main" id="{8E8F8F4A-887D-D03B-F2E6-00D8F35E1DCA}"/>
              </a:ext>
            </a:extLst>
          </p:cNvPr>
          <p:cNvSpPr txBox="1"/>
          <p:nvPr/>
        </p:nvSpPr>
        <p:spPr>
          <a:xfrm>
            <a:off x="2927570" y="11306509"/>
            <a:ext cx="1012874" cy="276999"/>
          </a:xfrm>
          <a:prstGeom prst="rect">
            <a:avLst/>
          </a:prstGeom>
          <a:noFill/>
        </p:spPr>
        <p:txBody>
          <a:bodyPr wrap="square" rtlCol="0">
            <a:spAutoFit/>
          </a:bodyPr>
          <a:lstStyle/>
          <a:p>
            <a:pPr algn="ctr"/>
            <a:r>
              <a:rPr kumimoji="1" lang="ja-JP" altLang="en-US" sz="1200"/>
              <a:t>日本語</a:t>
            </a:r>
          </a:p>
        </p:txBody>
      </p:sp>
      <p:sp>
        <p:nvSpPr>
          <p:cNvPr id="19" name="テキスト ボックス 18">
            <a:extLst>
              <a:ext uri="{FF2B5EF4-FFF2-40B4-BE49-F238E27FC236}">
                <a16:creationId xmlns:a16="http://schemas.microsoft.com/office/drawing/2014/main" id="{1BA9FF06-6916-24CD-7662-293BF6140F9F}"/>
              </a:ext>
            </a:extLst>
          </p:cNvPr>
          <p:cNvSpPr txBox="1"/>
          <p:nvPr/>
        </p:nvSpPr>
        <p:spPr>
          <a:xfrm>
            <a:off x="4990258" y="11306509"/>
            <a:ext cx="1012874" cy="276999"/>
          </a:xfrm>
          <a:prstGeom prst="rect">
            <a:avLst/>
          </a:prstGeom>
          <a:noFill/>
        </p:spPr>
        <p:txBody>
          <a:bodyPr wrap="square" rtlCol="0">
            <a:spAutoFit/>
          </a:bodyPr>
          <a:lstStyle/>
          <a:p>
            <a:pPr algn="ctr"/>
            <a:r>
              <a:rPr kumimoji="1" lang="en-US" altLang="ja-JP" sz="1200">
                <a:latin typeface="Arial" panose="020B0604020202020204" pitchFamily="34" charset="0"/>
                <a:cs typeface="Arial" panose="020B0604020202020204" pitchFamily="34" charset="0"/>
              </a:rPr>
              <a:t>English</a:t>
            </a:r>
            <a:endParaRPr kumimoji="1" lang="ja-JP" altLang="en-US" sz="1200">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グラフ 2">
            <a:extLst>
              <a:ext uri="{FF2B5EF4-FFF2-40B4-BE49-F238E27FC236}">
                <a16:creationId xmlns:a16="http://schemas.microsoft.com/office/drawing/2014/main" id="{6DB8D0A7-5F46-1A7F-C10F-A5BE597FE3E8}"/>
              </a:ext>
            </a:extLst>
          </p:cNvPr>
          <p:cNvGraphicFramePr>
            <a:graphicFrameLocks/>
          </p:cNvGraphicFramePr>
          <p:nvPr>
            <p:extLst>
              <p:ext uri="{D42A27DB-BD31-4B8C-83A1-F6EECF244321}">
                <p14:modId xmlns:p14="http://schemas.microsoft.com/office/powerpoint/2010/main" val="1571743890"/>
              </p:ext>
            </p:extLst>
          </p:nvPr>
        </p:nvGraphicFramePr>
        <p:xfrm>
          <a:off x="624468" y="197116"/>
          <a:ext cx="6078207" cy="5710181"/>
        </p:xfrm>
        <a:graphic>
          <a:graphicData uri="http://schemas.openxmlformats.org/drawingml/2006/chart">
            <c:chart xmlns:c="http://schemas.openxmlformats.org/drawingml/2006/chart" xmlns:r="http://schemas.openxmlformats.org/officeDocument/2006/relationships" r:id="rId2"/>
          </a:graphicData>
        </a:graphic>
      </p:graphicFrame>
      <p:sp>
        <p:nvSpPr>
          <p:cNvPr id="5" name="テキスト ボックス 4">
            <a:extLst>
              <a:ext uri="{FF2B5EF4-FFF2-40B4-BE49-F238E27FC236}">
                <a16:creationId xmlns:a16="http://schemas.microsoft.com/office/drawing/2014/main" id="{1903C282-D548-8D75-88E5-2296E0DA6F07}"/>
              </a:ext>
            </a:extLst>
          </p:cNvPr>
          <p:cNvSpPr txBox="1"/>
          <p:nvPr/>
        </p:nvSpPr>
        <p:spPr>
          <a:xfrm>
            <a:off x="155325" y="5863563"/>
            <a:ext cx="6836899" cy="951543"/>
          </a:xfrm>
          <a:prstGeom prst="rect">
            <a:avLst/>
          </a:prstGeom>
          <a:noFill/>
        </p:spPr>
        <p:txBody>
          <a:bodyPr wrap="square">
            <a:spAutoFit/>
          </a:bodyPr>
          <a:lstStyle/>
          <a:p>
            <a:pPr algn="ctr">
              <a:lnSpc>
                <a:spcPts val="1676"/>
              </a:lnSpc>
              <a:spcBef>
                <a:spcPct val="0"/>
              </a:spcBef>
            </a:pPr>
            <a:r>
              <a:rPr lang="en-US" altLang="ja-JP" sz="1200" b="1" err="1">
                <a:latin typeface="Noto Sans JP" panose="020B0200000000000000" pitchFamily="50" charset="-128"/>
                <a:ea typeface="Noto Sans JP" panose="020B0200000000000000" pitchFamily="50" charset="-128"/>
                <a:cs typeface="Noto Sans JP Bold"/>
                <a:sym typeface="Noto Sans JP Bold"/>
              </a:rPr>
              <a:t>厚生労働省が行った調査で、企業の課長級以上の管理職に占める</a:t>
            </a:r>
            <a:endParaRPr lang="en-US" altLang="ja-JP" sz="1200" b="1">
              <a:latin typeface="Noto Sans JP" panose="020B0200000000000000" pitchFamily="50" charset="-128"/>
              <a:ea typeface="Noto Sans JP" panose="020B0200000000000000" pitchFamily="50" charset="-128"/>
              <a:cs typeface="Noto Sans JP Bold"/>
              <a:sym typeface="Noto Sans JP Bold"/>
            </a:endParaRPr>
          </a:p>
          <a:p>
            <a:pPr algn="ctr">
              <a:lnSpc>
                <a:spcPts val="1676"/>
              </a:lnSpc>
              <a:spcBef>
                <a:spcPct val="0"/>
              </a:spcBef>
            </a:pPr>
            <a:r>
              <a:rPr lang="en-US" altLang="ja-JP" sz="1200" b="1" err="1">
                <a:latin typeface="Noto Sans JP" panose="020B0200000000000000" pitchFamily="50" charset="-128"/>
                <a:ea typeface="Noto Sans JP" panose="020B0200000000000000" pitchFamily="50" charset="-128"/>
                <a:cs typeface="Noto Sans JP Bold"/>
                <a:sym typeface="Noto Sans JP Bold"/>
              </a:rPr>
              <a:t>女性の割合は</a:t>
            </a:r>
            <a:r>
              <a:rPr lang="ja-JP" altLang="en-US" sz="1200" b="1">
                <a:latin typeface="Noto Sans JP" panose="020B0200000000000000" pitchFamily="50" charset="-128"/>
                <a:ea typeface="Noto Sans JP" panose="020B0200000000000000" pitchFamily="50" charset="-128"/>
                <a:cs typeface="Noto Sans JP Bold"/>
                <a:sym typeface="Noto Sans JP Bold"/>
              </a:rPr>
              <a:t>令和</a:t>
            </a:r>
            <a:r>
              <a:rPr lang="en-US" altLang="ja-JP" sz="1200" b="1">
                <a:latin typeface="Noto Sans JP" panose="020B0200000000000000" pitchFamily="50" charset="-128"/>
                <a:ea typeface="Noto Sans JP" panose="020B0200000000000000" pitchFamily="50" charset="-128"/>
                <a:cs typeface="Noto Sans JP Bold"/>
                <a:sym typeface="Noto Sans JP Bold"/>
              </a:rPr>
              <a:t>6</a:t>
            </a:r>
            <a:r>
              <a:rPr lang="ja-JP" altLang="en-US" sz="1200" b="1">
                <a:latin typeface="Noto Sans JP" panose="020B0200000000000000" pitchFamily="50" charset="-128"/>
                <a:ea typeface="Noto Sans JP" panose="020B0200000000000000" pitchFamily="50" charset="-128"/>
                <a:cs typeface="Noto Sans JP Bold"/>
                <a:sym typeface="Noto Sans JP Bold"/>
              </a:rPr>
              <a:t>年</a:t>
            </a:r>
            <a:r>
              <a:rPr lang="en-US" altLang="ja-JP" sz="1200" b="1">
                <a:latin typeface="Noto Sans JP" panose="020B0200000000000000" pitchFamily="50" charset="-128"/>
                <a:ea typeface="Noto Sans JP" panose="020B0200000000000000" pitchFamily="50" charset="-128"/>
                <a:cs typeface="Noto Sans JP Bold"/>
                <a:sym typeface="Noto Sans JP Bold"/>
              </a:rPr>
              <a:t>度13.1%。</a:t>
            </a:r>
            <a:r>
              <a:rPr lang="en-US" altLang="ja-JP" sz="1200" b="1" err="1">
                <a:latin typeface="Noto Sans JP" panose="020B0200000000000000" pitchFamily="50" charset="-128"/>
                <a:ea typeface="Noto Sans JP" panose="020B0200000000000000" pitchFamily="50" charset="-128"/>
                <a:cs typeface="Noto Sans JP Bold"/>
                <a:sym typeface="Noto Sans JP Bold"/>
              </a:rPr>
              <a:t>上智大学では</a:t>
            </a:r>
            <a:r>
              <a:rPr lang="en-US" altLang="ja-JP" sz="1200" b="1">
                <a:latin typeface="Noto Sans JP" panose="020B0200000000000000" pitchFamily="50" charset="-128"/>
                <a:ea typeface="Noto Sans JP" panose="020B0200000000000000" pitchFamily="50" charset="-128"/>
                <a:cs typeface="Noto Sans JP Bold"/>
                <a:sym typeface="Noto Sans JP Bold"/>
              </a:rPr>
              <a:t>…</a:t>
            </a:r>
          </a:p>
          <a:p>
            <a:pPr algn="ctr">
              <a:lnSpc>
                <a:spcPts val="1118"/>
              </a:lnSpc>
              <a:spcBef>
                <a:spcPct val="0"/>
              </a:spcBef>
            </a:pPr>
            <a:r>
              <a:rPr lang="en-US" altLang="ja-JP" sz="1000" b="1">
                <a:latin typeface="Arial" panose="020B0604020202020204" pitchFamily="34" charset="0"/>
                <a:ea typeface="Noto Sans JP Bold"/>
                <a:cs typeface="Arial" panose="020B0604020202020204" pitchFamily="34" charset="0"/>
                <a:sym typeface="Noto Sans JP Bold"/>
              </a:rPr>
              <a:t>In a survey conducted by the Ministry of Health, </a:t>
            </a:r>
            <a:r>
              <a:rPr lang="en-US" altLang="ja-JP" sz="1000" b="1" err="1">
                <a:latin typeface="Arial" panose="020B0604020202020204" pitchFamily="34" charset="0"/>
                <a:ea typeface="Noto Sans JP Bold"/>
                <a:cs typeface="Arial" panose="020B0604020202020204" pitchFamily="34" charset="0"/>
                <a:sym typeface="Noto Sans JP Bold"/>
              </a:rPr>
              <a:t>Labour</a:t>
            </a:r>
            <a:r>
              <a:rPr lang="en-US" altLang="ja-JP" sz="1000" b="1">
                <a:latin typeface="Arial" panose="020B0604020202020204" pitchFamily="34" charset="0"/>
                <a:ea typeface="Noto Sans JP Bold"/>
                <a:cs typeface="Arial" panose="020B0604020202020204" pitchFamily="34" charset="0"/>
                <a:sym typeface="Noto Sans JP Bold"/>
              </a:rPr>
              <a:t> and Welfare, </a:t>
            </a:r>
          </a:p>
          <a:p>
            <a:pPr algn="ctr">
              <a:lnSpc>
                <a:spcPts val="1118"/>
              </a:lnSpc>
              <a:spcBef>
                <a:spcPct val="0"/>
              </a:spcBef>
            </a:pPr>
            <a:r>
              <a:rPr lang="en-US" altLang="ja-JP" sz="1000" b="1">
                <a:latin typeface="Arial" panose="020B0604020202020204" pitchFamily="34" charset="0"/>
                <a:ea typeface="Noto Sans JP Bold"/>
                <a:cs typeface="Arial" panose="020B0604020202020204" pitchFamily="34" charset="0"/>
                <a:sym typeface="Noto Sans JP Bold"/>
              </a:rPr>
              <a:t>the percentage of women in managerial positions at the level of section chief or higher</a:t>
            </a:r>
          </a:p>
          <a:p>
            <a:pPr algn="ctr">
              <a:lnSpc>
                <a:spcPts val="1118"/>
              </a:lnSpc>
              <a:spcBef>
                <a:spcPct val="0"/>
              </a:spcBef>
            </a:pPr>
            <a:r>
              <a:rPr lang="en-US" altLang="ja-JP" sz="1000" b="1">
                <a:latin typeface="Arial" panose="020B0604020202020204" pitchFamily="34" charset="0"/>
                <a:ea typeface="Noto Sans JP Bold"/>
                <a:cs typeface="Arial" panose="020B0604020202020204" pitchFamily="34" charset="0"/>
                <a:sym typeface="Noto Sans JP Bold"/>
              </a:rPr>
              <a:t> in companies is 13.1%. At Sophia University...</a:t>
            </a:r>
          </a:p>
        </p:txBody>
      </p:sp>
      <p:graphicFrame>
        <p:nvGraphicFramePr>
          <p:cNvPr id="2" name="グラフ 1">
            <a:extLst>
              <a:ext uri="{FF2B5EF4-FFF2-40B4-BE49-F238E27FC236}">
                <a16:creationId xmlns:a16="http://schemas.microsoft.com/office/drawing/2014/main" id="{72666BA0-06DF-6C16-DD73-B23B194BC05D}"/>
              </a:ext>
            </a:extLst>
          </p:cNvPr>
          <p:cNvGraphicFramePr>
            <a:graphicFrameLocks/>
          </p:cNvGraphicFramePr>
          <p:nvPr>
            <p:extLst>
              <p:ext uri="{D42A27DB-BD31-4B8C-83A1-F6EECF244321}">
                <p14:modId xmlns:p14="http://schemas.microsoft.com/office/powerpoint/2010/main" val="2066526806"/>
              </p:ext>
            </p:extLst>
          </p:nvPr>
        </p:nvGraphicFramePr>
        <p:xfrm>
          <a:off x="2599703" y="7012452"/>
          <a:ext cx="4102972" cy="4829146"/>
        </p:xfrm>
        <a:graphic>
          <a:graphicData uri="http://schemas.openxmlformats.org/drawingml/2006/chart">
            <c:chart xmlns:c="http://schemas.openxmlformats.org/drawingml/2006/chart" xmlns:r="http://schemas.openxmlformats.org/officeDocument/2006/relationships" r:id="rId3"/>
          </a:graphicData>
        </a:graphic>
      </p:graphicFrame>
      <p:sp>
        <p:nvSpPr>
          <p:cNvPr id="10" name="テキスト ボックス 職員役職者全体">
            <a:extLst>
              <a:ext uri="{FF2B5EF4-FFF2-40B4-BE49-F238E27FC236}">
                <a16:creationId xmlns:a16="http://schemas.microsoft.com/office/drawing/2014/main" id="{1EA5DA65-5D27-8461-4619-7AA80402CE1C}"/>
              </a:ext>
            </a:extLst>
          </p:cNvPr>
          <p:cNvSpPr txBox="1"/>
          <p:nvPr/>
        </p:nvSpPr>
        <p:spPr>
          <a:xfrm>
            <a:off x="40591" y="7297451"/>
            <a:ext cx="2875834" cy="792000"/>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役職者全体 </a:t>
            </a:r>
          </a:p>
          <a:p>
            <a:r>
              <a:rPr lang="en-US" altLang="ja-JP" sz="1200" b="0">
                <a:latin typeface="Arial" panose="020B0604020202020204" pitchFamily="34" charset="0"/>
                <a:cs typeface="Arial" panose="020B0604020202020204" pitchFamily="34" charset="0"/>
              </a:rPr>
              <a:t>Staff in Administrative Positions Total (116</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11" name="テキスト ボックス 局長">
            <a:extLst>
              <a:ext uri="{FF2B5EF4-FFF2-40B4-BE49-F238E27FC236}">
                <a16:creationId xmlns:a16="http://schemas.microsoft.com/office/drawing/2014/main" id="{ADCCFF36-FD0C-FF37-28DB-AC1108F00B9A}"/>
              </a:ext>
            </a:extLst>
          </p:cNvPr>
          <p:cNvSpPr txBox="1"/>
          <p:nvPr/>
        </p:nvSpPr>
        <p:spPr>
          <a:xfrm>
            <a:off x="272368" y="8394462"/>
            <a:ext cx="2644057" cy="792000"/>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局長 </a:t>
            </a:r>
            <a:endParaRPr lang="en-US" altLang="ja-JP"/>
          </a:p>
          <a:p>
            <a:r>
              <a:rPr lang="en-US" altLang="ja-JP" sz="1200" b="0">
                <a:latin typeface="Arial" panose="020B0604020202020204" pitchFamily="34" charset="0"/>
                <a:cs typeface="Arial" panose="020B0604020202020204" pitchFamily="34" charset="0"/>
              </a:rPr>
              <a:t>Director(6</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12" name="テキスト ボックス グループ/センター長・主幹">
            <a:extLst>
              <a:ext uri="{FF2B5EF4-FFF2-40B4-BE49-F238E27FC236}">
                <a16:creationId xmlns:a16="http://schemas.microsoft.com/office/drawing/2014/main" id="{365E7185-8F83-2D09-40F8-641A02B538BB}"/>
              </a:ext>
            </a:extLst>
          </p:cNvPr>
          <p:cNvSpPr txBox="1"/>
          <p:nvPr/>
        </p:nvSpPr>
        <p:spPr>
          <a:xfrm>
            <a:off x="272368" y="9491473"/>
            <a:ext cx="2644057" cy="792000"/>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グループ</a:t>
            </a:r>
            <a:r>
              <a:rPr lang="en-US" altLang="ja-JP"/>
              <a:t>/</a:t>
            </a:r>
            <a:r>
              <a:rPr lang="ja-JP" altLang="en-US"/>
              <a:t>センター長・主幹 </a:t>
            </a:r>
            <a:r>
              <a:rPr lang="en-US" altLang="ja-JP" sz="1200" b="0">
                <a:latin typeface="Arial" panose="020B0604020202020204" pitchFamily="34" charset="0"/>
                <a:cs typeface="Arial" panose="020B0604020202020204" pitchFamily="34" charset="0"/>
              </a:rPr>
              <a:t>Deputy Director </a:t>
            </a:r>
            <a:r>
              <a:rPr lang="ja-JP" altLang="en-US" sz="1200" b="0">
                <a:latin typeface="Arial" panose="020B0604020202020204" pitchFamily="34" charset="0"/>
                <a:cs typeface="Arial" panose="020B0604020202020204" pitchFamily="34" charset="0"/>
              </a:rPr>
              <a:t>・ </a:t>
            </a:r>
            <a:r>
              <a:rPr lang="en-US" altLang="ja-JP" sz="1200" b="0">
                <a:latin typeface="Arial" panose="020B0604020202020204" pitchFamily="34" charset="0"/>
                <a:cs typeface="Arial" panose="020B0604020202020204" pitchFamily="34" charset="0"/>
              </a:rPr>
              <a:t>Chief (53</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b="0">
              <a:latin typeface="Arial" panose="020B0604020202020204" pitchFamily="34" charset="0"/>
              <a:cs typeface="Arial" panose="020B0604020202020204" pitchFamily="34" charset="0"/>
            </a:endParaRPr>
          </a:p>
        </p:txBody>
      </p:sp>
      <p:sp>
        <p:nvSpPr>
          <p:cNvPr id="13" name="テキスト ボックス チームリーダー">
            <a:extLst>
              <a:ext uri="{FF2B5EF4-FFF2-40B4-BE49-F238E27FC236}">
                <a16:creationId xmlns:a16="http://schemas.microsoft.com/office/drawing/2014/main" id="{54950882-2918-96AE-E656-C47C54013D43}"/>
              </a:ext>
            </a:extLst>
          </p:cNvPr>
          <p:cNvSpPr txBox="1"/>
          <p:nvPr/>
        </p:nvSpPr>
        <p:spPr>
          <a:xfrm>
            <a:off x="272368" y="10588483"/>
            <a:ext cx="2644057" cy="792000"/>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チームリーダー </a:t>
            </a:r>
            <a:endParaRPr lang="en-US" altLang="ja-JP"/>
          </a:p>
          <a:p>
            <a:r>
              <a:rPr lang="en-US" altLang="ja-JP" sz="1200" b="0">
                <a:latin typeface="Arial" panose="020B0604020202020204" pitchFamily="34" charset="0"/>
                <a:cs typeface="Arial" panose="020B0604020202020204" pitchFamily="34" charset="0"/>
              </a:rPr>
              <a:t>Team Leader (57</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grpSp>
        <p:nvGrpSpPr>
          <p:cNvPr id="14" name="グループ化 職員年代別">
            <a:extLst>
              <a:ext uri="{FF2B5EF4-FFF2-40B4-BE49-F238E27FC236}">
                <a16:creationId xmlns:a16="http://schemas.microsoft.com/office/drawing/2014/main" id="{9637DBCC-27FE-25EA-644E-0D5D183BA77C}"/>
              </a:ext>
            </a:extLst>
          </p:cNvPr>
          <p:cNvGrpSpPr/>
          <p:nvPr/>
        </p:nvGrpSpPr>
        <p:grpSpPr>
          <a:xfrm>
            <a:off x="3565" y="1225977"/>
            <a:ext cx="1474943" cy="4040285"/>
            <a:chOff x="-97498" y="1180004"/>
            <a:chExt cx="1474943" cy="4040285"/>
          </a:xfrm>
        </p:grpSpPr>
        <p:sp>
          <p:nvSpPr>
            <p:cNvPr id="16" name="テキスト ボックス 職員全体">
              <a:extLst>
                <a:ext uri="{FF2B5EF4-FFF2-40B4-BE49-F238E27FC236}">
                  <a16:creationId xmlns:a16="http://schemas.microsoft.com/office/drawing/2014/main" id="{659C5629-3306-377B-D776-33C22ABB49D2}"/>
                </a:ext>
              </a:extLst>
            </p:cNvPr>
            <p:cNvSpPr txBox="1"/>
            <p:nvPr/>
          </p:nvSpPr>
          <p:spPr>
            <a:xfrm>
              <a:off x="-97498" y="1180004"/>
              <a:ext cx="1474943" cy="540000"/>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職員全体 </a:t>
              </a:r>
              <a:endParaRPr lang="en-US" altLang="ja-JP"/>
            </a:p>
            <a:p>
              <a:r>
                <a:rPr lang="en-US" altLang="ja-JP" sz="1200" b="0">
                  <a:latin typeface="Arial" panose="020B0604020202020204" pitchFamily="34" charset="0"/>
                  <a:cs typeface="Arial" panose="020B0604020202020204" pitchFamily="34" charset="0"/>
                </a:rPr>
                <a:t>Total(445</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17" name="テキスト ボックス 20-29">
              <a:extLst>
                <a:ext uri="{FF2B5EF4-FFF2-40B4-BE49-F238E27FC236}">
                  <a16:creationId xmlns:a16="http://schemas.microsoft.com/office/drawing/2014/main" id="{F63B367A-2944-EAA6-698D-FFE18B9BD35A}"/>
                </a:ext>
              </a:extLst>
            </p:cNvPr>
            <p:cNvSpPr txBox="1"/>
            <p:nvPr/>
          </p:nvSpPr>
          <p:spPr>
            <a:xfrm>
              <a:off x="-97498" y="1880061"/>
              <a:ext cx="1474943" cy="540000"/>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en-US" altLang="ja-JP" dirty="0">
                  <a:latin typeface="Arial" panose="020B0604020202020204" pitchFamily="34" charset="0"/>
                  <a:cs typeface="Arial" panose="020B0604020202020204" pitchFamily="34" charset="0"/>
                </a:rPr>
                <a:t>20</a:t>
              </a:r>
              <a:r>
                <a:rPr lang="ja-JP" altLang="en-US" dirty="0">
                  <a:latin typeface="Arial" panose="020B0604020202020204" pitchFamily="34" charset="0"/>
                  <a:cs typeface="Arial" panose="020B0604020202020204" pitchFamily="34" charset="0"/>
                </a:rPr>
                <a:t>～</a:t>
              </a:r>
              <a:r>
                <a:rPr lang="en-US" altLang="ja-JP">
                  <a:latin typeface="Arial" panose="020B0604020202020204" pitchFamily="34" charset="0"/>
                  <a:cs typeface="Arial" panose="020B0604020202020204" pitchFamily="34" charset="0"/>
                </a:rPr>
                <a:t>29</a:t>
              </a:r>
              <a:endParaRPr lang="en-US" altLang="ja-JP" dirty="0">
                <a:latin typeface="Arial" panose="020B0604020202020204" pitchFamily="34" charset="0"/>
                <a:cs typeface="Arial" panose="020B0604020202020204" pitchFamily="34" charset="0"/>
              </a:endParaRPr>
            </a:p>
            <a:p>
              <a:r>
                <a:rPr lang="en-US" altLang="ja-JP" sz="1200" b="0" dirty="0">
                  <a:latin typeface="Arial" panose="020B0604020202020204" pitchFamily="34" charset="0"/>
                  <a:cs typeface="Arial" panose="020B0604020202020204" pitchFamily="34" charset="0"/>
                </a:rPr>
                <a:t>(39</a:t>
              </a:r>
              <a:r>
                <a:rPr lang="ja-JP" altLang="en-US" sz="1200" b="0" dirty="0">
                  <a:latin typeface="Arial" panose="020B0604020202020204" pitchFamily="34" charset="0"/>
                  <a:cs typeface="Arial" panose="020B0604020202020204" pitchFamily="34" charset="0"/>
                </a:rPr>
                <a:t>名</a:t>
              </a:r>
              <a:r>
                <a:rPr lang="en-US" altLang="ja-JP" sz="1200" b="0" dirty="0">
                  <a:latin typeface="Arial" panose="020B0604020202020204" pitchFamily="34" charset="0"/>
                  <a:cs typeface="Arial" panose="020B0604020202020204" pitchFamily="34" charset="0"/>
                </a:rPr>
                <a:t>)</a:t>
              </a:r>
              <a:endParaRPr lang="ja-JP" altLang="en-US" sz="1200" b="0" dirty="0">
                <a:latin typeface="Arial" panose="020B0604020202020204" pitchFamily="34" charset="0"/>
                <a:cs typeface="Arial" panose="020B0604020202020204" pitchFamily="34" charset="0"/>
              </a:endParaRPr>
            </a:p>
          </p:txBody>
        </p:sp>
        <p:sp>
          <p:nvSpPr>
            <p:cNvPr id="18" name="テキスト ボックス 30-39">
              <a:extLst>
                <a:ext uri="{FF2B5EF4-FFF2-40B4-BE49-F238E27FC236}">
                  <a16:creationId xmlns:a16="http://schemas.microsoft.com/office/drawing/2014/main" id="{0B3E26ED-E30E-C3DB-2996-4CE7C78DA8A8}"/>
                </a:ext>
              </a:extLst>
            </p:cNvPr>
            <p:cNvSpPr txBox="1"/>
            <p:nvPr/>
          </p:nvSpPr>
          <p:spPr>
            <a:xfrm>
              <a:off x="-97498" y="2580118"/>
              <a:ext cx="1474943" cy="540000"/>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en-US" altLang="ja-JP">
                  <a:latin typeface="Arial" panose="020B0604020202020204" pitchFamily="34" charset="0"/>
                  <a:cs typeface="Arial" panose="020B0604020202020204" pitchFamily="34" charset="0"/>
                </a:rPr>
                <a:t>30</a:t>
              </a:r>
              <a:r>
                <a:rPr lang="ja-JP" altLang="en-US">
                  <a:latin typeface="Arial" panose="020B0604020202020204" pitchFamily="34" charset="0"/>
                  <a:cs typeface="Arial" panose="020B0604020202020204" pitchFamily="34" charset="0"/>
                </a:rPr>
                <a:t>～</a:t>
              </a:r>
              <a:r>
                <a:rPr lang="en-US" altLang="ja-JP">
                  <a:latin typeface="Arial" panose="020B0604020202020204" pitchFamily="34" charset="0"/>
                  <a:cs typeface="Arial" panose="020B0604020202020204" pitchFamily="34" charset="0"/>
                </a:rPr>
                <a:t>39</a:t>
              </a:r>
            </a:p>
            <a:p>
              <a:r>
                <a:rPr lang="en-US" altLang="ja-JP" sz="1200" b="0"/>
                <a:t>(97</a:t>
              </a:r>
              <a:r>
                <a:rPr lang="ja-JP" altLang="en-US" sz="1200" b="0"/>
                <a:t>名</a:t>
              </a:r>
              <a:r>
                <a:rPr lang="en-US" altLang="ja-JP" sz="1200" b="0"/>
                <a:t>)</a:t>
              </a:r>
              <a:endParaRPr lang="ja-JP" altLang="en-US" sz="1200" b="0"/>
            </a:p>
          </p:txBody>
        </p:sp>
        <p:sp>
          <p:nvSpPr>
            <p:cNvPr id="19" name="テキスト ボックス 40-49">
              <a:extLst>
                <a:ext uri="{FF2B5EF4-FFF2-40B4-BE49-F238E27FC236}">
                  <a16:creationId xmlns:a16="http://schemas.microsoft.com/office/drawing/2014/main" id="{DE08C632-58A0-499A-0216-872E1B74BC1E}"/>
                </a:ext>
              </a:extLst>
            </p:cNvPr>
            <p:cNvSpPr txBox="1"/>
            <p:nvPr/>
          </p:nvSpPr>
          <p:spPr>
            <a:xfrm>
              <a:off x="-97498" y="3280175"/>
              <a:ext cx="1474943" cy="540000"/>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en-US" altLang="ja-JP">
                  <a:latin typeface="Arial" panose="020B0604020202020204" pitchFamily="34" charset="0"/>
                  <a:cs typeface="Arial" panose="020B0604020202020204" pitchFamily="34" charset="0"/>
                </a:rPr>
                <a:t>40</a:t>
              </a:r>
              <a:r>
                <a:rPr lang="ja-JP" altLang="en-US">
                  <a:latin typeface="Arial" panose="020B0604020202020204" pitchFamily="34" charset="0"/>
                  <a:cs typeface="Arial" panose="020B0604020202020204" pitchFamily="34" charset="0"/>
                </a:rPr>
                <a:t>～</a:t>
              </a:r>
              <a:r>
                <a:rPr lang="en-US" altLang="ja-JP">
                  <a:latin typeface="Arial" panose="020B0604020202020204" pitchFamily="34" charset="0"/>
                  <a:cs typeface="Arial" panose="020B0604020202020204" pitchFamily="34" charset="0"/>
                </a:rPr>
                <a:t>49</a:t>
              </a:r>
            </a:p>
            <a:p>
              <a:r>
                <a:rPr lang="en-US" altLang="ja-JP" sz="1200" b="0">
                  <a:latin typeface="Arial" panose="020B0604020202020204" pitchFamily="34" charset="0"/>
                  <a:cs typeface="Arial" panose="020B0604020202020204" pitchFamily="34" charset="0"/>
                </a:rPr>
                <a:t>(122</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20" name="テキスト ボックス 50-59">
              <a:extLst>
                <a:ext uri="{FF2B5EF4-FFF2-40B4-BE49-F238E27FC236}">
                  <a16:creationId xmlns:a16="http://schemas.microsoft.com/office/drawing/2014/main" id="{0BFD5AA2-6683-CC68-5F0F-A2DDF225D7B7}"/>
                </a:ext>
              </a:extLst>
            </p:cNvPr>
            <p:cNvSpPr txBox="1"/>
            <p:nvPr/>
          </p:nvSpPr>
          <p:spPr>
            <a:xfrm>
              <a:off x="-97498" y="3980232"/>
              <a:ext cx="1474943" cy="540000"/>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en-US" altLang="ja-JP">
                  <a:latin typeface="Arial" panose="020B0604020202020204" pitchFamily="34" charset="0"/>
                  <a:cs typeface="Arial" panose="020B0604020202020204" pitchFamily="34" charset="0"/>
                </a:rPr>
                <a:t>50</a:t>
              </a:r>
              <a:r>
                <a:rPr lang="ja-JP" altLang="en-US">
                  <a:latin typeface="Arial" panose="020B0604020202020204" pitchFamily="34" charset="0"/>
                  <a:cs typeface="Arial" panose="020B0604020202020204" pitchFamily="34" charset="0"/>
                </a:rPr>
                <a:t>～</a:t>
              </a:r>
              <a:r>
                <a:rPr lang="en-US" altLang="ja-JP">
                  <a:latin typeface="Arial" panose="020B0604020202020204" pitchFamily="34" charset="0"/>
                  <a:cs typeface="Arial" panose="020B0604020202020204" pitchFamily="34" charset="0"/>
                </a:rPr>
                <a:t>59</a:t>
              </a:r>
            </a:p>
            <a:p>
              <a:r>
                <a:rPr lang="en-US" altLang="ja-JP" sz="1200" b="0">
                  <a:latin typeface="Arial" panose="020B0604020202020204" pitchFamily="34" charset="0"/>
                  <a:cs typeface="Arial" panose="020B0604020202020204" pitchFamily="34" charset="0"/>
                </a:rPr>
                <a:t>(137</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21" name="テキスト ボックス 60-">
              <a:extLst>
                <a:ext uri="{FF2B5EF4-FFF2-40B4-BE49-F238E27FC236}">
                  <a16:creationId xmlns:a16="http://schemas.microsoft.com/office/drawing/2014/main" id="{444AD82F-8FC2-51F9-6C7E-3F3C0E5898AE}"/>
                </a:ext>
              </a:extLst>
            </p:cNvPr>
            <p:cNvSpPr txBox="1"/>
            <p:nvPr/>
          </p:nvSpPr>
          <p:spPr>
            <a:xfrm>
              <a:off x="-97498" y="4680289"/>
              <a:ext cx="1474943" cy="540000"/>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en-US" altLang="ja-JP">
                  <a:latin typeface="Arial" panose="020B0604020202020204" pitchFamily="34" charset="0"/>
                  <a:cs typeface="Arial" panose="020B0604020202020204" pitchFamily="34" charset="0"/>
                </a:rPr>
                <a:t>60</a:t>
              </a:r>
              <a:r>
                <a:rPr lang="ja-JP" altLang="en-US">
                  <a:latin typeface="Arial" panose="020B0604020202020204" pitchFamily="34" charset="0"/>
                  <a:cs typeface="Arial" panose="020B0604020202020204" pitchFamily="34" charset="0"/>
                </a:rPr>
                <a:t>～</a:t>
              </a:r>
              <a:endParaRPr lang="en-US" altLang="ja-JP">
                <a:latin typeface="Arial" panose="020B0604020202020204" pitchFamily="34" charset="0"/>
                <a:cs typeface="Arial" panose="020B0604020202020204" pitchFamily="34" charset="0"/>
              </a:endParaRPr>
            </a:p>
            <a:p>
              <a:r>
                <a:rPr lang="en-US" altLang="ja-JP" sz="1200" b="0">
                  <a:latin typeface="Arial" panose="020B0604020202020204" pitchFamily="34" charset="0"/>
                  <a:cs typeface="Arial" panose="020B0604020202020204" pitchFamily="34" charset="0"/>
                </a:rPr>
                <a:t>(50</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4119482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2">
            <a:extLst>
              <a:ext uri="{FF2B5EF4-FFF2-40B4-BE49-F238E27FC236}">
                <a16:creationId xmlns:a16="http://schemas.microsoft.com/office/drawing/2014/main" id="{C0C6E782-8021-0EB9-7C62-23CEC8A31B9D}"/>
              </a:ext>
            </a:extLst>
          </p:cNvPr>
          <p:cNvSpPr txBox="1"/>
          <p:nvPr/>
        </p:nvSpPr>
        <p:spPr>
          <a:xfrm>
            <a:off x="471487" y="201755"/>
            <a:ext cx="5915025" cy="950425"/>
          </a:xfrm>
          <a:prstGeom prst="rect">
            <a:avLst/>
          </a:prstGeom>
        </p:spPr>
        <p:txBody>
          <a:bodyPr vert="horz" lIns="91440" tIns="45720" rIns="91440" bIns="45720" rtlCol="0" anchor="ctr">
            <a:normAutofit/>
          </a:bodyPr>
          <a:lstStyle/>
          <a:p>
            <a:pPr algn="ctr" defTabSz="685800">
              <a:lnSpc>
                <a:spcPct val="90000"/>
              </a:lnSpc>
              <a:spcBef>
                <a:spcPct val="0"/>
              </a:spcBef>
              <a:spcAft>
                <a:spcPts val="600"/>
              </a:spcAft>
            </a:pPr>
            <a:r>
              <a:rPr kumimoji="1" lang="en-US" sz="2200" b="1" err="1">
                <a:latin typeface="Noto Sans JP" panose="020B0200000000000000" pitchFamily="50" charset="-128"/>
                <a:ea typeface="Noto Sans JP" panose="020B0200000000000000" pitchFamily="50" charset="-128"/>
                <a:cs typeface="+mj-cs"/>
              </a:rPr>
              <a:t>上智大学の構成員における外国籍の割合</a:t>
            </a:r>
            <a:endParaRPr kumimoji="1" lang="en-US" sz="2200" b="1">
              <a:latin typeface="Noto Sans JP" panose="020B0200000000000000" pitchFamily="50" charset="-128"/>
              <a:ea typeface="Noto Sans JP" panose="020B0200000000000000" pitchFamily="50" charset="-128"/>
              <a:cs typeface="+mj-cs"/>
            </a:endParaRPr>
          </a:p>
          <a:p>
            <a:pPr algn="ctr" defTabSz="685800">
              <a:lnSpc>
                <a:spcPct val="90000"/>
              </a:lnSpc>
              <a:spcBef>
                <a:spcPct val="0"/>
              </a:spcBef>
              <a:spcAft>
                <a:spcPts val="600"/>
              </a:spcAft>
            </a:pPr>
            <a:r>
              <a:rPr kumimoji="1" lang="en-US" sz="1400" b="1">
                <a:latin typeface="Arial" panose="020B0604020202020204" pitchFamily="34" charset="0"/>
                <a:ea typeface="Noto Sans JP" panose="020B0200000000000000" pitchFamily="50" charset="-128"/>
                <a:cs typeface="Arial" panose="020B0604020202020204" pitchFamily="34" charset="0"/>
              </a:rPr>
              <a:t>The Percentage of International Members in Sophia University</a:t>
            </a:r>
          </a:p>
        </p:txBody>
      </p:sp>
      <p:graphicFrame>
        <p:nvGraphicFramePr>
          <p:cNvPr id="4" name="グラフ 3">
            <a:extLst>
              <a:ext uri="{FF2B5EF4-FFF2-40B4-BE49-F238E27FC236}">
                <a16:creationId xmlns:a16="http://schemas.microsoft.com/office/drawing/2014/main" id="{17551727-0A15-0DBE-333E-9139FBC6B80F}"/>
              </a:ext>
            </a:extLst>
          </p:cNvPr>
          <p:cNvGraphicFramePr>
            <a:graphicFrameLocks/>
          </p:cNvGraphicFramePr>
          <p:nvPr>
            <p:extLst>
              <p:ext uri="{D42A27DB-BD31-4B8C-83A1-F6EECF244321}">
                <p14:modId xmlns:p14="http://schemas.microsoft.com/office/powerpoint/2010/main" val="544254257"/>
              </p:ext>
            </p:extLst>
          </p:nvPr>
        </p:nvGraphicFramePr>
        <p:xfrm>
          <a:off x="355414" y="1161181"/>
          <a:ext cx="3290703" cy="302806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グラフ 4">
            <a:extLst>
              <a:ext uri="{FF2B5EF4-FFF2-40B4-BE49-F238E27FC236}">
                <a16:creationId xmlns:a16="http://schemas.microsoft.com/office/drawing/2014/main" id="{54EEE3B0-5877-9631-64E3-91E1961D1ED1}"/>
              </a:ext>
            </a:extLst>
          </p:cNvPr>
          <p:cNvGraphicFramePr>
            <a:graphicFrameLocks/>
          </p:cNvGraphicFramePr>
          <p:nvPr>
            <p:extLst>
              <p:ext uri="{D42A27DB-BD31-4B8C-83A1-F6EECF244321}">
                <p14:modId xmlns:p14="http://schemas.microsoft.com/office/powerpoint/2010/main" val="2939921746"/>
              </p:ext>
            </p:extLst>
          </p:nvPr>
        </p:nvGraphicFramePr>
        <p:xfrm>
          <a:off x="3195626" y="1315849"/>
          <a:ext cx="4076655" cy="329492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グラフ 5">
            <a:extLst>
              <a:ext uri="{FF2B5EF4-FFF2-40B4-BE49-F238E27FC236}">
                <a16:creationId xmlns:a16="http://schemas.microsoft.com/office/drawing/2014/main" id="{C343ED41-17EC-39D3-1CA1-B4524A54B3FC}"/>
              </a:ext>
            </a:extLst>
          </p:cNvPr>
          <p:cNvGraphicFramePr>
            <a:graphicFrameLocks/>
          </p:cNvGraphicFramePr>
          <p:nvPr>
            <p:extLst>
              <p:ext uri="{D42A27DB-BD31-4B8C-83A1-F6EECF244321}">
                <p14:modId xmlns:p14="http://schemas.microsoft.com/office/powerpoint/2010/main" val="1621646028"/>
              </p:ext>
            </p:extLst>
          </p:nvPr>
        </p:nvGraphicFramePr>
        <p:xfrm>
          <a:off x="2739979" y="4173290"/>
          <a:ext cx="4947609" cy="299596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グラフ 7">
            <a:extLst>
              <a:ext uri="{FF2B5EF4-FFF2-40B4-BE49-F238E27FC236}">
                <a16:creationId xmlns:a16="http://schemas.microsoft.com/office/drawing/2014/main" id="{CD068FA7-BC8B-8FB1-9B03-83DD5550F71F}"/>
              </a:ext>
            </a:extLst>
          </p:cNvPr>
          <p:cNvGraphicFramePr>
            <a:graphicFrameLocks/>
          </p:cNvGraphicFramePr>
          <p:nvPr>
            <p:extLst>
              <p:ext uri="{D42A27DB-BD31-4B8C-83A1-F6EECF244321}">
                <p14:modId xmlns:p14="http://schemas.microsoft.com/office/powerpoint/2010/main" val="382563547"/>
              </p:ext>
            </p:extLst>
          </p:nvPr>
        </p:nvGraphicFramePr>
        <p:xfrm>
          <a:off x="2727279" y="6923071"/>
          <a:ext cx="4727122" cy="289040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グラフ 8">
            <a:extLst>
              <a:ext uri="{FF2B5EF4-FFF2-40B4-BE49-F238E27FC236}">
                <a16:creationId xmlns:a16="http://schemas.microsoft.com/office/drawing/2014/main" id="{15E5FD2F-BA7B-E1C1-BDF8-1118E730D02B}"/>
              </a:ext>
            </a:extLst>
          </p:cNvPr>
          <p:cNvGraphicFramePr>
            <a:graphicFrameLocks/>
          </p:cNvGraphicFramePr>
          <p:nvPr>
            <p:extLst>
              <p:ext uri="{D42A27DB-BD31-4B8C-83A1-F6EECF244321}">
                <p14:modId xmlns:p14="http://schemas.microsoft.com/office/powerpoint/2010/main" val="1809921467"/>
              </p:ext>
            </p:extLst>
          </p:nvPr>
        </p:nvGraphicFramePr>
        <p:xfrm>
          <a:off x="-560574" y="4196715"/>
          <a:ext cx="4948587" cy="3167973"/>
        </p:xfrm>
        <a:graphic>
          <a:graphicData uri="http://schemas.openxmlformats.org/drawingml/2006/chart">
            <c:chart xmlns:c="http://schemas.openxmlformats.org/drawingml/2006/chart" xmlns:r="http://schemas.openxmlformats.org/officeDocument/2006/relationships" r:id="rId6"/>
          </a:graphicData>
        </a:graphic>
      </p:graphicFrame>
      <p:pic>
        <p:nvPicPr>
          <p:cNvPr id="11" name="図 10">
            <a:extLst>
              <a:ext uri="{FF2B5EF4-FFF2-40B4-BE49-F238E27FC236}">
                <a16:creationId xmlns:a16="http://schemas.microsoft.com/office/drawing/2014/main" id="{6B1ABB85-65C4-6463-FB46-4AF14559EEFC}"/>
              </a:ext>
            </a:extLst>
          </p:cNvPr>
          <p:cNvPicPr>
            <a:picLocks noChangeAspect="1"/>
          </p:cNvPicPr>
          <p:nvPr/>
        </p:nvPicPr>
        <p:blipFill>
          <a:blip r:embed="rId7"/>
          <a:srcRect t="52166" r="10550" b="7917"/>
          <a:stretch>
            <a:fillRect/>
          </a:stretch>
        </p:blipFill>
        <p:spPr>
          <a:xfrm>
            <a:off x="5538534" y="1043801"/>
            <a:ext cx="1019058" cy="326490"/>
          </a:xfrm>
          <a:prstGeom prst="rect">
            <a:avLst/>
          </a:prstGeom>
        </p:spPr>
      </p:pic>
      <p:pic>
        <p:nvPicPr>
          <p:cNvPr id="13" name="図 12">
            <a:extLst>
              <a:ext uri="{FF2B5EF4-FFF2-40B4-BE49-F238E27FC236}">
                <a16:creationId xmlns:a16="http://schemas.microsoft.com/office/drawing/2014/main" id="{0E8578EC-3C9A-7792-4804-60C77A436202}"/>
              </a:ext>
            </a:extLst>
          </p:cNvPr>
          <p:cNvPicPr>
            <a:picLocks noChangeAspect="1"/>
          </p:cNvPicPr>
          <p:nvPr/>
        </p:nvPicPr>
        <p:blipFill>
          <a:blip r:embed="rId7"/>
          <a:srcRect t="7692" b="52365"/>
          <a:stretch>
            <a:fillRect/>
          </a:stretch>
        </p:blipFill>
        <p:spPr>
          <a:xfrm>
            <a:off x="4400038" y="1027104"/>
            <a:ext cx="1138496" cy="326490"/>
          </a:xfrm>
          <a:prstGeom prst="rect">
            <a:avLst/>
          </a:prstGeom>
        </p:spPr>
      </p:pic>
      <p:pic>
        <p:nvPicPr>
          <p:cNvPr id="15" name="図 14">
            <a:extLst>
              <a:ext uri="{FF2B5EF4-FFF2-40B4-BE49-F238E27FC236}">
                <a16:creationId xmlns:a16="http://schemas.microsoft.com/office/drawing/2014/main" id="{07794891-2150-BEAE-6FFD-92D37760110D}"/>
              </a:ext>
            </a:extLst>
          </p:cNvPr>
          <p:cNvPicPr>
            <a:picLocks noChangeAspect="1"/>
          </p:cNvPicPr>
          <p:nvPr/>
        </p:nvPicPr>
        <p:blipFill>
          <a:blip r:embed="rId8"/>
          <a:stretch>
            <a:fillRect/>
          </a:stretch>
        </p:blipFill>
        <p:spPr>
          <a:xfrm>
            <a:off x="4976991" y="9716925"/>
            <a:ext cx="1822544" cy="2360539"/>
          </a:xfrm>
          <a:prstGeom prst="rect">
            <a:avLst/>
          </a:prstGeom>
        </p:spPr>
      </p:pic>
      <p:graphicFrame>
        <p:nvGraphicFramePr>
          <p:cNvPr id="7" name="グラフ 6">
            <a:extLst>
              <a:ext uri="{FF2B5EF4-FFF2-40B4-BE49-F238E27FC236}">
                <a16:creationId xmlns:a16="http://schemas.microsoft.com/office/drawing/2014/main" id="{9DF400A7-0E1A-0713-017F-D361FFA31FD4}"/>
              </a:ext>
            </a:extLst>
          </p:cNvPr>
          <p:cNvGraphicFramePr>
            <a:graphicFrameLocks/>
          </p:cNvGraphicFramePr>
          <p:nvPr>
            <p:extLst>
              <p:ext uri="{D42A27DB-BD31-4B8C-83A1-F6EECF244321}">
                <p14:modId xmlns:p14="http://schemas.microsoft.com/office/powerpoint/2010/main" val="2245540701"/>
              </p:ext>
            </p:extLst>
          </p:nvPr>
        </p:nvGraphicFramePr>
        <p:xfrm>
          <a:off x="208189" y="6760767"/>
          <a:ext cx="3241006" cy="3215010"/>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10" name="グラフ 9">
            <a:extLst>
              <a:ext uri="{FF2B5EF4-FFF2-40B4-BE49-F238E27FC236}">
                <a16:creationId xmlns:a16="http://schemas.microsoft.com/office/drawing/2014/main" id="{39DF8C72-66B6-29D7-4AA7-2B0AE02937DB}"/>
              </a:ext>
            </a:extLst>
          </p:cNvPr>
          <p:cNvGraphicFramePr>
            <a:graphicFrameLocks/>
          </p:cNvGraphicFramePr>
          <p:nvPr>
            <p:extLst>
              <p:ext uri="{D42A27DB-BD31-4B8C-83A1-F6EECF244321}">
                <p14:modId xmlns:p14="http://schemas.microsoft.com/office/powerpoint/2010/main" val="2456037111"/>
              </p:ext>
            </p:extLst>
          </p:nvPr>
        </p:nvGraphicFramePr>
        <p:xfrm>
          <a:off x="1506424" y="8917696"/>
          <a:ext cx="4279385" cy="3370377"/>
        </p:xfrm>
        <a:graphic>
          <a:graphicData uri="http://schemas.openxmlformats.org/drawingml/2006/chart">
            <c:chart xmlns:c="http://schemas.openxmlformats.org/drawingml/2006/chart" xmlns:r="http://schemas.openxmlformats.org/officeDocument/2006/relationships" r:id="rId10"/>
          </a:graphicData>
        </a:graphic>
      </p:graphicFrame>
    </p:spTree>
    <p:extLst>
      <p:ext uri="{BB962C8B-B14F-4D97-AF65-F5344CB8AC3E}">
        <p14:creationId xmlns:p14="http://schemas.microsoft.com/office/powerpoint/2010/main" val="2881222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グラフ 1">
            <a:extLst>
              <a:ext uri="{FF2B5EF4-FFF2-40B4-BE49-F238E27FC236}">
                <a16:creationId xmlns:a16="http://schemas.microsoft.com/office/drawing/2014/main" id="{C01C01C2-450D-4F97-A791-6DC8568FC13C}"/>
              </a:ext>
            </a:extLst>
          </p:cNvPr>
          <p:cNvGraphicFramePr>
            <a:graphicFrameLocks/>
          </p:cNvGraphicFramePr>
          <p:nvPr>
            <p:extLst>
              <p:ext uri="{D42A27DB-BD31-4B8C-83A1-F6EECF244321}">
                <p14:modId xmlns:p14="http://schemas.microsoft.com/office/powerpoint/2010/main" val="1692917758"/>
              </p:ext>
            </p:extLst>
          </p:nvPr>
        </p:nvGraphicFramePr>
        <p:xfrm>
          <a:off x="2698799" y="403483"/>
          <a:ext cx="4705350" cy="368073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グラフ 6">
            <a:extLst>
              <a:ext uri="{FF2B5EF4-FFF2-40B4-BE49-F238E27FC236}">
                <a16:creationId xmlns:a16="http://schemas.microsoft.com/office/drawing/2014/main" id="{E87CDF77-D9E6-4E5E-A5AA-BEF15228C6C1}"/>
              </a:ext>
            </a:extLst>
          </p:cNvPr>
          <p:cNvGraphicFramePr>
            <a:graphicFrameLocks/>
          </p:cNvGraphicFramePr>
          <p:nvPr>
            <p:extLst>
              <p:ext uri="{D42A27DB-BD31-4B8C-83A1-F6EECF244321}">
                <p14:modId xmlns:p14="http://schemas.microsoft.com/office/powerpoint/2010/main" val="4076365605"/>
              </p:ext>
            </p:extLst>
          </p:nvPr>
        </p:nvGraphicFramePr>
        <p:xfrm>
          <a:off x="3259227" y="4134064"/>
          <a:ext cx="3584494" cy="355058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グラフ 8">
            <a:extLst>
              <a:ext uri="{FF2B5EF4-FFF2-40B4-BE49-F238E27FC236}">
                <a16:creationId xmlns:a16="http://schemas.microsoft.com/office/drawing/2014/main" id="{571F5EB4-731C-422F-BA69-C4770E5A1169}"/>
              </a:ext>
            </a:extLst>
          </p:cNvPr>
          <p:cNvGraphicFramePr>
            <a:graphicFrameLocks/>
          </p:cNvGraphicFramePr>
          <p:nvPr>
            <p:extLst>
              <p:ext uri="{D42A27DB-BD31-4B8C-83A1-F6EECF244321}">
                <p14:modId xmlns:p14="http://schemas.microsoft.com/office/powerpoint/2010/main" val="1741986635"/>
              </p:ext>
            </p:extLst>
          </p:nvPr>
        </p:nvGraphicFramePr>
        <p:xfrm>
          <a:off x="3374130" y="7883128"/>
          <a:ext cx="3354687" cy="4684760"/>
        </p:xfrm>
        <a:graphic>
          <a:graphicData uri="http://schemas.openxmlformats.org/drawingml/2006/chart">
            <c:chart xmlns:c="http://schemas.openxmlformats.org/drawingml/2006/chart" xmlns:r="http://schemas.openxmlformats.org/officeDocument/2006/relationships" r:id="rId4"/>
          </a:graphicData>
        </a:graphic>
      </p:graphicFrame>
      <p:sp>
        <p:nvSpPr>
          <p:cNvPr id="13" name="テキスト ボックス 12">
            <a:extLst>
              <a:ext uri="{FF2B5EF4-FFF2-40B4-BE49-F238E27FC236}">
                <a16:creationId xmlns:a16="http://schemas.microsoft.com/office/drawing/2014/main" id="{45D27EF9-6CE6-F006-058C-463AA9A54EBE}"/>
              </a:ext>
            </a:extLst>
          </p:cNvPr>
          <p:cNvSpPr txBox="1"/>
          <p:nvPr/>
        </p:nvSpPr>
        <p:spPr>
          <a:xfrm>
            <a:off x="356453" y="424663"/>
            <a:ext cx="3624703" cy="1077218"/>
          </a:xfrm>
          <a:prstGeom prst="rect">
            <a:avLst/>
          </a:prstGeom>
          <a:noFill/>
        </p:spPr>
        <p:txBody>
          <a:bodyPr wrap="square" rtlCol="0">
            <a:spAutoFit/>
          </a:bodyPr>
          <a:lstStyle/>
          <a:p>
            <a:r>
              <a:rPr kumimoji="1" lang="ja-JP" altLang="en-US" sz="2400" b="1">
                <a:latin typeface="Noto Sans JP" panose="020B0200000000000000" pitchFamily="50" charset="-128"/>
                <a:ea typeface="Noto Sans JP" panose="020B0200000000000000" pitchFamily="50" charset="-128"/>
              </a:rPr>
              <a:t>学部生の出身校所在地域</a:t>
            </a:r>
            <a:endParaRPr kumimoji="1" lang="en-US" altLang="ja-JP" sz="2400" b="1">
              <a:latin typeface="Noto Sans JP" panose="020B0200000000000000" pitchFamily="50" charset="-128"/>
              <a:ea typeface="Noto Sans JP" panose="020B0200000000000000" pitchFamily="50" charset="-128"/>
            </a:endParaRPr>
          </a:p>
          <a:p>
            <a:r>
              <a:rPr kumimoji="1" lang="en-US" altLang="ja-JP" sz="2000" b="1">
                <a:latin typeface="Arial" panose="020B0604020202020204" pitchFamily="34" charset="0"/>
                <a:cs typeface="Arial" panose="020B0604020202020204" pitchFamily="34" charset="0"/>
              </a:rPr>
              <a:t>Alma Mater Location of Undergraduate Students</a:t>
            </a:r>
            <a:endParaRPr kumimoji="1" lang="ja-JP" altLang="en-US" sz="2000" b="1">
              <a:latin typeface="Arial" panose="020B0604020202020204" pitchFamily="34" charset="0"/>
              <a:cs typeface="Arial" panose="020B0604020202020204" pitchFamily="34" charset="0"/>
            </a:endParaRPr>
          </a:p>
        </p:txBody>
      </p:sp>
      <p:pic>
        <p:nvPicPr>
          <p:cNvPr id="15" name="図 14">
            <a:extLst>
              <a:ext uri="{FF2B5EF4-FFF2-40B4-BE49-F238E27FC236}">
                <a16:creationId xmlns:a16="http://schemas.microsoft.com/office/drawing/2014/main" id="{3C3524DB-0335-2F52-9355-0454184E4C8F}"/>
              </a:ext>
            </a:extLst>
          </p:cNvPr>
          <p:cNvPicPr>
            <a:picLocks noChangeAspect="1"/>
          </p:cNvPicPr>
          <p:nvPr/>
        </p:nvPicPr>
        <p:blipFill>
          <a:blip r:embed="rId5"/>
          <a:stretch>
            <a:fillRect/>
          </a:stretch>
        </p:blipFill>
        <p:spPr>
          <a:xfrm>
            <a:off x="342361" y="1769610"/>
            <a:ext cx="2892792" cy="601486"/>
          </a:xfrm>
          <a:prstGeom prst="rect">
            <a:avLst/>
          </a:prstGeom>
        </p:spPr>
      </p:pic>
      <p:pic>
        <p:nvPicPr>
          <p:cNvPr id="17" name="図 16">
            <a:extLst>
              <a:ext uri="{FF2B5EF4-FFF2-40B4-BE49-F238E27FC236}">
                <a16:creationId xmlns:a16="http://schemas.microsoft.com/office/drawing/2014/main" id="{F7A3BE8C-45A3-F3D1-E112-ECA94A9EEB2C}"/>
              </a:ext>
            </a:extLst>
          </p:cNvPr>
          <p:cNvPicPr>
            <a:picLocks noChangeAspect="1"/>
          </p:cNvPicPr>
          <p:nvPr/>
        </p:nvPicPr>
        <p:blipFill>
          <a:blip r:embed="rId6"/>
          <a:stretch>
            <a:fillRect/>
          </a:stretch>
        </p:blipFill>
        <p:spPr>
          <a:xfrm>
            <a:off x="449820" y="2357269"/>
            <a:ext cx="3239264" cy="453506"/>
          </a:xfrm>
          <a:prstGeom prst="rect">
            <a:avLst/>
          </a:prstGeom>
        </p:spPr>
      </p:pic>
      <p:graphicFrame>
        <p:nvGraphicFramePr>
          <p:cNvPr id="3" name="グラフ 2">
            <a:extLst>
              <a:ext uri="{FF2B5EF4-FFF2-40B4-BE49-F238E27FC236}">
                <a16:creationId xmlns:a16="http://schemas.microsoft.com/office/drawing/2014/main" id="{BDFE83AC-2E0D-248A-2593-23BC45B9765D}"/>
              </a:ext>
            </a:extLst>
          </p:cNvPr>
          <p:cNvGraphicFramePr>
            <a:graphicFrameLocks/>
          </p:cNvGraphicFramePr>
          <p:nvPr>
            <p:extLst>
              <p:ext uri="{D42A27DB-BD31-4B8C-83A1-F6EECF244321}">
                <p14:modId xmlns:p14="http://schemas.microsoft.com/office/powerpoint/2010/main" val="785365918"/>
              </p:ext>
            </p:extLst>
          </p:nvPr>
        </p:nvGraphicFramePr>
        <p:xfrm>
          <a:off x="-260426" y="6959061"/>
          <a:ext cx="4098363" cy="3550588"/>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4" name="グラフ 3">
            <a:extLst>
              <a:ext uri="{FF2B5EF4-FFF2-40B4-BE49-F238E27FC236}">
                <a16:creationId xmlns:a16="http://schemas.microsoft.com/office/drawing/2014/main" id="{2D273FEB-4DCD-633A-D14C-45CCEFDD99B9}"/>
              </a:ext>
            </a:extLst>
          </p:cNvPr>
          <p:cNvGraphicFramePr>
            <a:graphicFrameLocks/>
          </p:cNvGraphicFramePr>
          <p:nvPr>
            <p:extLst>
              <p:ext uri="{D42A27DB-BD31-4B8C-83A1-F6EECF244321}">
                <p14:modId xmlns:p14="http://schemas.microsoft.com/office/powerpoint/2010/main" val="2529867749"/>
              </p:ext>
            </p:extLst>
          </p:nvPr>
        </p:nvGraphicFramePr>
        <p:xfrm>
          <a:off x="-517672" y="3234833"/>
          <a:ext cx="4612856" cy="3525752"/>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3497489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グラフ 3">
            <a:extLst>
              <a:ext uri="{FF2B5EF4-FFF2-40B4-BE49-F238E27FC236}">
                <a16:creationId xmlns:a16="http://schemas.microsoft.com/office/drawing/2014/main" id="{5C90B1F3-0484-4D5D-8C59-F16CA463E666}"/>
              </a:ext>
            </a:extLst>
          </p:cNvPr>
          <p:cNvGraphicFramePr>
            <a:graphicFrameLocks/>
          </p:cNvGraphicFramePr>
          <p:nvPr>
            <p:extLst>
              <p:ext uri="{D42A27DB-BD31-4B8C-83A1-F6EECF244321}">
                <p14:modId xmlns:p14="http://schemas.microsoft.com/office/powerpoint/2010/main" val="2991864746"/>
              </p:ext>
            </p:extLst>
          </p:nvPr>
        </p:nvGraphicFramePr>
        <p:xfrm>
          <a:off x="3584654" y="0"/>
          <a:ext cx="3400425" cy="359081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グラフ 5">
            <a:extLst>
              <a:ext uri="{FF2B5EF4-FFF2-40B4-BE49-F238E27FC236}">
                <a16:creationId xmlns:a16="http://schemas.microsoft.com/office/drawing/2014/main" id="{8E562B6C-9163-4B03-82E8-256FAFBA36C8}"/>
              </a:ext>
            </a:extLst>
          </p:cNvPr>
          <p:cNvGraphicFramePr>
            <a:graphicFrameLocks/>
          </p:cNvGraphicFramePr>
          <p:nvPr>
            <p:extLst>
              <p:ext uri="{D42A27DB-BD31-4B8C-83A1-F6EECF244321}">
                <p14:modId xmlns:p14="http://schemas.microsoft.com/office/powerpoint/2010/main" val="2636745956"/>
              </p:ext>
            </p:extLst>
          </p:nvPr>
        </p:nvGraphicFramePr>
        <p:xfrm>
          <a:off x="3399884" y="4201149"/>
          <a:ext cx="3205402" cy="375437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グラフ 6">
            <a:extLst>
              <a:ext uri="{FF2B5EF4-FFF2-40B4-BE49-F238E27FC236}">
                <a16:creationId xmlns:a16="http://schemas.microsoft.com/office/drawing/2014/main" id="{5D38C6E2-C6B6-4947-9979-00FD6E598162}"/>
              </a:ext>
            </a:extLst>
          </p:cNvPr>
          <p:cNvGraphicFramePr>
            <a:graphicFrameLocks/>
          </p:cNvGraphicFramePr>
          <p:nvPr>
            <p:extLst>
              <p:ext uri="{D42A27DB-BD31-4B8C-83A1-F6EECF244321}">
                <p14:modId xmlns:p14="http://schemas.microsoft.com/office/powerpoint/2010/main" val="889177788"/>
              </p:ext>
            </p:extLst>
          </p:nvPr>
        </p:nvGraphicFramePr>
        <p:xfrm>
          <a:off x="214325" y="5976136"/>
          <a:ext cx="3585046" cy="3958784"/>
        </p:xfrm>
        <a:graphic>
          <a:graphicData uri="http://schemas.openxmlformats.org/drawingml/2006/chart">
            <c:chart xmlns:c="http://schemas.openxmlformats.org/drawingml/2006/chart" xmlns:r="http://schemas.openxmlformats.org/officeDocument/2006/relationships" r:id="rId4"/>
          </a:graphicData>
        </a:graphic>
      </p:graphicFrame>
      <p:pic>
        <p:nvPicPr>
          <p:cNvPr id="2" name="図 1">
            <a:extLst>
              <a:ext uri="{FF2B5EF4-FFF2-40B4-BE49-F238E27FC236}">
                <a16:creationId xmlns:a16="http://schemas.microsoft.com/office/drawing/2014/main" id="{BD63591F-4CB0-2D99-B992-49D85C3F22CC}"/>
              </a:ext>
            </a:extLst>
          </p:cNvPr>
          <p:cNvPicPr>
            <a:picLocks noChangeAspect="1"/>
          </p:cNvPicPr>
          <p:nvPr/>
        </p:nvPicPr>
        <p:blipFill>
          <a:blip r:embed="rId5"/>
          <a:stretch>
            <a:fillRect/>
          </a:stretch>
        </p:blipFill>
        <p:spPr>
          <a:xfrm>
            <a:off x="255439" y="634922"/>
            <a:ext cx="2892792" cy="601486"/>
          </a:xfrm>
          <a:prstGeom prst="rect">
            <a:avLst/>
          </a:prstGeom>
        </p:spPr>
      </p:pic>
      <p:pic>
        <p:nvPicPr>
          <p:cNvPr id="5" name="図 4">
            <a:extLst>
              <a:ext uri="{FF2B5EF4-FFF2-40B4-BE49-F238E27FC236}">
                <a16:creationId xmlns:a16="http://schemas.microsoft.com/office/drawing/2014/main" id="{5A5E0C1B-4E92-05B2-D747-748AF15C1C43}"/>
              </a:ext>
            </a:extLst>
          </p:cNvPr>
          <p:cNvPicPr>
            <a:picLocks noChangeAspect="1"/>
          </p:cNvPicPr>
          <p:nvPr/>
        </p:nvPicPr>
        <p:blipFill>
          <a:blip r:embed="rId6"/>
          <a:stretch>
            <a:fillRect/>
          </a:stretch>
        </p:blipFill>
        <p:spPr>
          <a:xfrm>
            <a:off x="345390" y="1301199"/>
            <a:ext cx="3239264" cy="453506"/>
          </a:xfrm>
          <a:prstGeom prst="rect">
            <a:avLst/>
          </a:prstGeom>
        </p:spPr>
      </p:pic>
      <p:graphicFrame>
        <p:nvGraphicFramePr>
          <p:cNvPr id="10" name="グラフ 9">
            <a:extLst>
              <a:ext uri="{FF2B5EF4-FFF2-40B4-BE49-F238E27FC236}">
                <a16:creationId xmlns:a16="http://schemas.microsoft.com/office/drawing/2014/main" id="{1312D1F5-CF14-9A17-5D36-3CFDEB255E0B}"/>
              </a:ext>
            </a:extLst>
          </p:cNvPr>
          <p:cNvGraphicFramePr>
            <a:graphicFrameLocks/>
          </p:cNvGraphicFramePr>
          <p:nvPr>
            <p:extLst>
              <p:ext uri="{D42A27DB-BD31-4B8C-83A1-F6EECF244321}">
                <p14:modId xmlns:p14="http://schemas.microsoft.com/office/powerpoint/2010/main" val="1525755237"/>
              </p:ext>
            </p:extLst>
          </p:nvPr>
        </p:nvGraphicFramePr>
        <p:xfrm>
          <a:off x="2702687" y="8338828"/>
          <a:ext cx="4865113" cy="3639221"/>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8" name="グラフ 7">
            <a:extLst>
              <a:ext uri="{FF2B5EF4-FFF2-40B4-BE49-F238E27FC236}">
                <a16:creationId xmlns:a16="http://schemas.microsoft.com/office/drawing/2014/main" id="{FB7F6379-5564-13F3-7AD2-4A9FAFD465C4}"/>
              </a:ext>
            </a:extLst>
          </p:cNvPr>
          <p:cNvGraphicFramePr>
            <a:graphicFrameLocks/>
          </p:cNvGraphicFramePr>
          <p:nvPr>
            <p:extLst>
              <p:ext uri="{D42A27DB-BD31-4B8C-83A1-F6EECF244321}">
                <p14:modId xmlns:p14="http://schemas.microsoft.com/office/powerpoint/2010/main" val="3773317638"/>
              </p:ext>
            </p:extLst>
          </p:nvPr>
        </p:nvGraphicFramePr>
        <p:xfrm>
          <a:off x="-526717" y="2033561"/>
          <a:ext cx="4983477" cy="3639221"/>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896040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グラフ 11">
            <a:extLst>
              <a:ext uri="{FF2B5EF4-FFF2-40B4-BE49-F238E27FC236}">
                <a16:creationId xmlns:a16="http://schemas.microsoft.com/office/drawing/2014/main" id="{260A9B22-ECF5-55AD-4877-D665B9A3A682}"/>
              </a:ext>
            </a:extLst>
          </p:cNvPr>
          <p:cNvGraphicFramePr>
            <a:graphicFrameLocks/>
          </p:cNvGraphicFramePr>
          <p:nvPr>
            <p:extLst>
              <p:ext uri="{D42A27DB-BD31-4B8C-83A1-F6EECF244321}">
                <p14:modId xmlns:p14="http://schemas.microsoft.com/office/powerpoint/2010/main" val="1844294646"/>
              </p:ext>
            </p:extLst>
          </p:nvPr>
        </p:nvGraphicFramePr>
        <p:xfrm>
          <a:off x="97207" y="210879"/>
          <a:ext cx="6760793" cy="11770242"/>
        </p:xfrm>
        <a:graphic>
          <a:graphicData uri="http://schemas.openxmlformats.org/drawingml/2006/chart">
            <c:chart xmlns:c="http://schemas.openxmlformats.org/drawingml/2006/chart" xmlns:r="http://schemas.openxmlformats.org/officeDocument/2006/relationships" r:id="rId2"/>
          </a:graphicData>
        </a:graphic>
      </p:graphicFrame>
      <p:sp>
        <p:nvSpPr>
          <p:cNvPr id="13" name="正方形/長方形 12">
            <a:extLst>
              <a:ext uri="{FF2B5EF4-FFF2-40B4-BE49-F238E27FC236}">
                <a16:creationId xmlns:a16="http://schemas.microsoft.com/office/drawing/2014/main" id="{2013B7D9-4F10-BAAC-0D1D-CF6C08FCA87D}"/>
              </a:ext>
            </a:extLst>
          </p:cNvPr>
          <p:cNvSpPr/>
          <p:nvPr/>
        </p:nvSpPr>
        <p:spPr>
          <a:xfrm>
            <a:off x="171055" y="1344976"/>
            <a:ext cx="1771328" cy="1027611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学部全体">
            <a:extLst>
              <a:ext uri="{FF2B5EF4-FFF2-40B4-BE49-F238E27FC236}">
                <a16:creationId xmlns:a16="http://schemas.microsoft.com/office/drawing/2014/main" id="{4AB35A6A-3C49-66E9-984F-A68A71A68B0F}"/>
              </a:ext>
            </a:extLst>
          </p:cNvPr>
          <p:cNvSpPr txBox="1"/>
          <p:nvPr/>
        </p:nvSpPr>
        <p:spPr>
          <a:xfrm>
            <a:off x="314793" y="1809030"/>
            <a:ext cx="1618659" cy="749833"/>
          </a:xfrm>
          <a:prstGeom prst="rect">
            <a:avLst/>
          </a:prstGeom>
          <a:solidFill>
            <a:schemeClr val="bg1"/>
          </a:solidFill>
          <a:ln>
            <a:noFill/>
          </a:ln>
        </p:spPr>
        <p:txBody>
          <a:bodyPr vert="horz" wrap="square" lIns="91440" tIns="45720" rIns="91440" bIns="45720" rtlCol="0" anchor="ctr">
            <a:noAutofit/>
          </a:bodyPr>
          <a:lstStyle>
            <a:defPPr>
              <a:defRPr lang="en-US"/>
            </a:defPPr>
            <a:lvl1pPr algn="ctr" defTabSz="685800">
              <a:lnSpc>
                <a:spcPct val="90000"/>
              </a:lnSpc>
              <a:spcBef>
                <a:spcPct val="0"/>
              </a:spcBef>
              <a:spcAft>
                <a:spcPts val="600"/>
              </a:spcAft>
              <a:defRPr kumimoji="1" sz="1600" b="1" i="0" u="none" strike="noStrike" spc="0" baseline="0">
                <a:solidFill>
                  <a:prstClr val="black">
                    <a:lumMod val="65000"/>
                    <a:lumOff val="35000"/>
                  </a:prstClr>
                </a:solidFill>
              </a:defRPr>
            </a:lvl1pPr>
          </a:lstStyle>
          <a:p>
            <a:pPr algn="r">
              <a:lnSpc>
                <a:spcPct val="100000"/>
              </a:lnSpc>
              <a:spcAft>
                <a:spcPts val="0"/>
              </a:spcAft>
            </a:pPr>
            <a:r>
              <a:rPr lang="ja-JP" altLang="ja-JP">
                <a:solidFill>
                  <a:schemeClr val="tx1"/>
                </a:solidFill>
                <a:latin typeface="Noto Sans JP" panose="020B0200000000000000" pitchFamily="50" charset="-128"/>
                <a:ea typeface="Noto Sans JP" panose="020B0200000000000000" pitchFamily="50" charset="-128"/>
              </a:rPr>
              <a:t>学部全体</a:t>
            </a:r>
            <a:endParaRPr lang="en-US" altLang="ja-JP">
              <a:solidFill>
                <a:schemeClr val="tx1"/>
              </a:solidFill>
              <a:latin typeface="Noto Sans JP" panose="020B0200000000000000" pitchFamily="50" charset="-128"/>
              <a:ea typeface="Noto Sans JP" panose="020B0200000000000000" pitchFamily="50" charset="-128"/>
            </a:endParaRPr>
          </a:p>
          <a:p>
            <a:pPr algn="r">
              <a:lnSpc>
                <a:spcPct val="100000"/>
              </a:lnSpc>
              <a:spcAft>
                <a:spcPts val="0"/>
              </a:spcAft>
            </a:pPr>
            <a:r>
              <a:rPr lang="en-US" altLang="ja-JP" sz="1200" b="0">
                <a:solidFill>
                  <a:schemeClr val="tx1"/>
                </a:solidFill>
                <a:latin typeface="Arial" panose="020B0604020202020204" pitchFamily="34" charset="0"/>
                <a:cs typeface="Arial" panose="020B0604020202020204" pitchFamily="34" charset="0"/>
              </a:rPr>
              <a:t>Total</a:t>
            </a:r>
            <a:br>
              <a:rPr lang="en-US" altLang="ja-JP" b="0">
                <a:solidFill>
                  <a:schemeClr val="tx1"/>
                </a:solidFill>
                <a:latin typeface="Arial" panose="020B0604020202020204" pitchFamily="34" charset="0"/>
                <a:cs typeface="Arial" panose="020B0604020202020204" pitchFamily="34" charset="0"/>
              </a:rPr>
            </a:br>
            <a:r>
              <a:rPr lang="en-US" altLang="ja-JP" sz="1000" b="0">
                <a:solidFill>
                  <a:schemeClr val="tx1"/>
                </a:solidFill>
                <a:latin typeface="Arial" panose="020B0604020202020204" pitchFamily="34" charset="0"/>
                <a:cs typeface="Arial" panose="020B0604020202020204" pitchFamily="34" charset="0"/>
              </a:rPr>
              <a:t>(12,419</a:t>
            </a:r>
            <a:r>
              <a:rPr lang="ja-JP" altLang="ja-JP" sz="1000" b="0">
                <a:solidFill>
                  <a:schemeClr val="tx1"/>
                </a:solidFill>
                <a:latin typeface="Arial" panose="020B0604020202020204" pitchFamily="34" charset="0"/>
                <a:cs typeface="Arial" panose="020B0604020202020204" pitchFamily="34" charset="0"/>
              </a:rPr>
              <a:t>名</a:t>
            </a:r>
            <a:r>
              <a:rPr lang="en-US" altLang="ja-JP" sz="1000" b="0">
                <a:solidFill>
                  <a:schemeClr val="tx1"/>
                </a:solidFill>
                <a:latin typeface="Arial" panose="020B0604020202020204" pitchFamily="34" charset="0"/>
                <a:cs typeface="Arial" panose="020B0604020202020204" pitchFamily="34" charset="0"/>
              </a:rPr>
              <a:t>)</a:t>
            </a:r>
            <a:endParaRPr lang="ja-JP" altLang="ja-JP" sz="1100" b="0">
              <a:solidFill>
                <a:schemeClr val="tx1"/>
              </a:solidFill>
              <a:latin typeface="Arial" panose="020B0604020202020204" pitchFamily="34" charset="0"/>
              <a:cs typeface="Arial" panose="020B0604020202020204" pitchFamily="34" charset="0"/>
            </a:endParaRPr>
          </a:p>
        </p:txBody>
      </p:sp>
      <p:sp>
        <p:nvSpPr>
          <p:cNvPr id="3" name="テキスト ボックス 神学部">
            <a:extLst>
              <a:ext uri="{FF2B5EF4-FFF2-40B4-BE49-F238E27FC236}">
                <a16:creationId xmlns:a16="http://schemas.microsoft.com/office/drawing/2014/main" id="{CDED5588-C56F-140E-4F8F-38804A7F3257}"/>
              </a:ext>
            </a:extLst>
          </p:cNvPr>
          <p:cNvSpPr txBox="1"/>
          <p:nvPr/>
        </p:nvSpPr>
        <p:spPr>
          <a:xfrm>
            <a:off x="314793" y="2764849"/>
            <a:ext cx="1618659" cy="758089"/>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en-US"/>
              <a:t>神学部</a:t>
            </a:r>
            <a:br>
              <a:rPr lang="en-US" altLang="ja-JP"/>
            </a:br>
            <a:r>
              <a:rPr lang="en-US" altLang="ja-JP" sz="1200" b="0">
                <a:latin typeface="Arial" panose="020B0604020202020204" pitchFamily="34" charset="0"/>
                <a:cs typeface="Arial" panose="020B0604020202020204" pitchFamily="34" charset="0"/>
              </a:rPr>
              <a:t>Faculty of Theology</a:t>
            </a:r>
            <a:br>
              <a:rPr lang="en-US" altLang="ja-JP" sz="1200" b="0">
                <a:latin typeface="Arial" panose="020B0604020202020204" pitchFamily="34" charset="0"/>
                <a:cs typeface="Arial" panose="020B0604020202020204" pitchFamily="34" charset="0"/>
              </a:rPr>
            </a:br>
            <a:r>
              <a:rPr lang="en-US" altLang="ja-JP" sz="1000" b="0">
                <a:latin typeface="Arial" panose="020B0604020202020204" pitchFamily="34" charset="0"/>
                <a:cs typeface="Arial" panose="020B0604020202020204" pitchFamily="34" charset="0"/>
              </a:rPr>
              <a:t>(224</a:t>
            </a:r>
            <a:r>
              <a:rPr lang="ja-JP" altLang="en-US" sz="1000" b="0">
                <a:latin typeface="Arial" panose="020B0604020202020204" pitchFamily="34" charset="0"/>
                <a:cs typeface="Arial" panose="020B0604020202020204" pitchFamily="34" charset="0"/>
              </a:rPr>
              <a:t>名</a:t>
            </a:r>
            <a:r>
              <a:rPr lang="en-US" altLang="ja-JP" sz="1000" b="0">
                <a:latin typeface="Arial" panose="020B0604020202020204" pitchFamily="34" charset="0"/>
                <a:cs typeface="Arial" panose="020B0604020202020204" pitchFamily="34" charset="0"/>
              </a:rPr>
              <a:t>)</a:t>
            </a:r>
            <a:endParaRPr lang="ja-JP" altLang="en-US" sz="1000" b="0">
              <a:latin typeface="Arial" panose="020B0604020202020204" pitchFamily="34" charset="0"/>
              <a:cs typeface="Arial" panose="020B0604020202020204" pitchFamily="34" charset="0"/>
            </a:endParaRPr>
          </a:p>
        </p:txBody>
      </p:sp>
      <p:sp>
        <p:nvSpPr>
          <p:cNvPr id="4" name="テキスト ボックス 文学部">
            <a:extLst>
              <a:ext uri="{FF2B5EF4-FFF2-40B4-BE49-F238E27FC236}">
                <a16:creationId xmlns:a16="http://schemas.microsoft.com/office/drawing/2014/main" id="{C3ED60DC-9A79-0501-6F5C-D2E6E089C758}"/>
              </a:ext>
            </a:extLst>
          </p:cNvPr>
          <p:cNvSpPr txBox="1"/>
          <p:nvPr/>
        </p:nvSpPr>
        <p:spPr>
          <a:xfrm>
            <a:off x="101903" y="3782002"/>
            <a:ext cx="1831549" cy="758089"/>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en-US"/>
              <a:t>文学部</a:t>
            </a:r>
            <a:br>
              <a:rPr lang="en-US" altLang="ja-JP"/>
            </a:br>
            <a:r>
              <a:rPr lang="en-US" altLang="ja-JP" sz="1200" b="0">
                <a:latin typeface="Arial" panose="020B0604020202020204" pitchFamily="34" charset="0"/>
                <a:cs typeface="Arial" panose="020B0604020202020204" pitchFamily="34" charset="0"/>
              </a:rPr>
              <a:t>Faculty of Humanities</a:t>
            </a:r>
            <a:br>
              <a:rPr lang="en-US" altLang="ja-JP" sz="1400" b="0">
                <a:latin typeface="Arial" panose="020B0604020202020204" pitchFamily="34" charset="0"/>
                <a:cs typeface="Arial" panose="020B0604020202020204" pitchFamily="34" charset="0"/>
              </a:rPr>
            </a:br>
            <a:r>
              <a:rPr lang="en-US" altLang="ja-JP" sz="1000" b="0">
                <a:latin typeface="Arial" panose="020B0604020202020204" pitchFamily="34" charset="0"/>
                <a:cs typeface="Arial" panose="020B0604020202020204" pitchFamily="34" charset="0"/>
              </a:rPr>
              <a:t>(2,264</a:t>
            </a:r>
            <a:r>
              <a:rPr lang="ja-JP" altLang="en-US" sz="1000" b="0">
                <a:latin typeface="Arial" panose="020B0604020202020204" pitchFamily="34" charset="0"/>
                <a:cs typeface="Arial" panose="020B0604020202020204" pitchFamily="34" charset="0"/>
              </a:rPr>
              <a:t>名</a:t>
            </a:r>
            <a:r>
              <a:rPr lang="en-US" altLang="ja-JP" sz="1000" b="0">
                <a:latin typeface="Arial" panose="020B0604020202020204" pitchFamily="34" charset="0"/>
                <a:cs typeface="Arial" panose="020B0604020202020204" pitchFamily="34" charset="0"/>
              </a:rPr>
              <a:t>)</a:t>
            </a:r>
            <a:endParaRPr lang="ja-JP" altLang="en-US" b="0">
              <a:latin typeface="Arial" panose="020B0604020202020204" pitchFamily="34" charset="0"/>
              <a:cs typeface="Arial" panose="020B0604020202020204" pitchFamily="34" charset="0"/>
            </a:endParaRPr>
          </a:p>
        </p:txBody>
      </p:sp>
      <p:sp>
        <p:nvSpPr>
          <p:cNvPr id="6" name="テキスト ボックス 総合人間科学部">
            <a:extLst>
              <a:ext uri="{FF2B5EF4-FFF2-40B4-BE49-F238E27FC236}">
                <a16:creationId xmlns:a16="http://schemas.microsoft.com/office/drawing/2014/main" id="{F5884EAA-047B-7983-937B-C294B9ABD014}"/>
              </a:ext>
            </a:extLst>
          </p:cNvPr>
          <p:cNvSpPr txBox="1"/>
          <p:nvPr/>
        </p:nvSpPr>
        <p:spPr>
          <a:xfrm>
            <a:off x="-13603" y="4742018"/>
            <a:ext cx="1947055" cy="758089"/>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en-US"/>
              <a:t>総合人間科学部</a:t>
            </a:r>
            <a:br>
              <a:rPr lang="en-US" altLang="ja-JP"/>
            </a:br>
            <a:r>
              <a:rPr lang="en-US" altLang="ja-JP" sz="1100" b="0">
                <a:latin typeface="Arial" panose="020B0604020202020204" pitchFamily="34" charset="0"/>
                <a:cs typeface="Arial" panose="020B0604020202020204" pitchFamily="34" charset="0"/>
              </a:rPr>
              <a:t>Faculty of Human Sciences</a:t>
            </a:r>
            <a:br>
              <a:rPr lang="en-US" altLang="ja-JP" sz="1200" b="0">
                <a:latin typeface="Arial" panose="020B0604020202020204" pitchFamily="34" charset="0"/>
                <a:cs typeface="Arial" panose="020B0604020202020204" pitchFamily="34" charset="0"/>
              </a:rPr>
            </a:br>
            <a:r>
              <a:rPr lang="en-US" altLang="ja-JP" sz="1000" b="0">
                <a:latin typeface="Arial" panose="020B0604020202020204" pitchFamily="34" charset="0"/>
                <a:cs typeface="Arial" panose="020B0604020202020204" pitchFamily="34" charset="0"/>
              </a:rPr>
              <a:t>(1,325</a:t>
            </a:r>
            <a:r>
              <a:rPr lang="ja-JP" altLang="en-US" sz="1000" b="0">
                <a:latin typeface="Arial" panose="020B0604020202020204" pitchFamily="34" charset="0"/>
                <a:cs typeface="Arial" panose="020B0604020202020204" pitchFamily="34" charset="0"/>
              </a:rPr>
              <a:t>名</a:t>
            </a:r>
            <a:r>
              <a:rPr lang="en-US" altLang="ja-JP" sz="1000" b="0">
                <a:latin typeface="Arial" panose="020B0604020202020204" pitchFamily="34" charset="0"/>
                <a:cs typeface="Arial" panose="020B0604020202020204" pitchFamily="34" charset="0"/>
              </a:rPr>
              <a:t>)</a:t>
            </a:r>
            <a:endParaRPr lang="ja-JP" altLang="en-US" b="0">
              <a:latin typeface="Arial" panose="020B0604020202020204" pitchFamily="34" charset="0"/>
              <a:cs typeface="Arial" panose="020B0604020202020204" pitchFamily="34" charset="0"/>
            </a:endParaRPr>
          </a:p>
        </p:txBody>
      </p:sp>
      <p:sp>
        <p:nvSpPr>
          <p:cNvPr id="7" name="テキスト ボックス 法学部">
            <a:extLst>
              <a:ext uri="{FF2B5EF4-FFF2-40B4-BE49-F238E27FC236}">
                <a16:creationId xmlns:a16="http://schemas.microsoft.com/office/drawing/2014/main" id="{9ABB8EA0-6B58-0AEC-1D3F-3B405FEDC56C}"/>
              </a:ext>
            </a:extLst>
          </p:cNvPr>
          <p:cNvSpPr txBox="1"/>
          <p:nvPr/>
        </p:nvSpPr>
        <p:spPr>
          <a:xfrm>
            <a:off x="101903" y="5730602"/>
            <a:ext cx="1831549" cy="758089"/>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ja-JP"/>
              <a:t>法学部</a:t>
            </a:r>
            <a:br>
              <a:rPr lang="en-US" altLang="ja-JP"/>
            </a:br>
            <a:r>
              <a:rPr lang="en-US" altLang="ja-JP" sz="1200" b="0">
                <a:latin typeface="Arial" panose="020B0604020202020204" pitchFamily="34" charset="0"/>
                <a:cs typeface="Arial" panose="020B0604020202020204" pitchFamily="34" charset="0"/>
              </a:rPr>
              <a:t>Faculty of Law</a:t>
            </a:r>
            <a:br>
              <a:rPr lang="en-US" altLang="ja-JP" sz="1100" b="0">
                <a:latin typeface="Arial" panose="020B0604020202020204" pitchFamily="34" charset="0"/>
                <a:cs typeface="Arial" panose="020B0604020202020204" pitchFamily="34" charset="0"/>
              </a:rPr>
            </a:br>
            <a:r>
              <a:rPr lang="en-US" altLang="ja-JP" sz="1000" b="0">
                <a:latin typeface="Arial" panose="020B0604020202020204" pitchFamily="34" charset="0"/>
                <a:cs typeface="Arial" panose="020B0604020202020204" pitchFamily="34" charset="0"/>
              </a:rPr>
              <a:t>(1,413</a:t>
            </a:r>
            <a:r>
              <a:rPr lang="ja-JP" altLang="ja-JP" sz="1000" b="0">
                <a:latin typeface="Arial" panose="020B0604020202020204" pitchFamily="34" charset="0"/>
                <a:cs typeface="Arial" panose="020B0604020202020204" pitchFamily="34" charset="0"/>
              </a:rPr>
              <a:t>名</a:t>
            </a:r>
            <a:r>
              <a:rPr lang="en-US" altLang="ja-JP" sz="1000" b="0">
                <a:latin typeface="Arial" panose="020B0604020202020204" pitchFamily="34" charset="0"/>
                <a:cs typeface="Arial" panose="020B0604020202020204" pitchFamily="34" charset="0"/>
              </a:rPr>
              <a:t>)</a:t>
            </a:r>
            <a:endParaRPr lang="ja-JP" altLang="ja-JP" sz="1000" b="0">
              <a:latin typeface="Arial" panose="020B0604020202020204" pitchFamily="34" charset="0"/>
              <a:cs typeface="Arial" panose="020B0604020202020204" pitchFamily="34" charset="0"/>
            </a:endParaRPr>
          </a:p>
        </p:txBody>
      </p:sp>
      <p:sp>
        <p:nvSpPr>
          <p:cNvPr id="8" name="テキスト ボックス 経済学部">
            <a:extLst>
              <a:ext uri="{FF2B5EF4-FFF2-40B4-BE49-F238E27FC236}">
                <a16:creationId xmlns:a16="http://schemas.microsoft.com/office/drawing/2014/main" id="{0C5E8B79-DD24-F76D-4A8B-94E96505055D}"/>
              </a:ext>
            </a:extLst>
          </p:cNvPr>
          <p:cNvSpPr txBox="1"/>
          <p:nvPr/>
        </p:nvSpPr>
        <p:spPr>
          <a:xfrm>
            <a:off x="29614" y="6766768"/>
            <a:ext cx="1903838" cy="758089"/>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en-US"/>
              <a:t>経済学部</a:t>
            </a:r>
            <a:endParaRPr lang="en-US" altLang="ja-JP"/>
          </a:p>
          <a:p>
            <a:r>
              <a:rPr lang="en-US" altLang="ja-JP" sz="1200" b="0">
                <a:latin typeface="Arial" panose="020B0604020202020204" pitchFamily="34" charset="0"/>
                <a:cs typeface="Arial" panose="020B0604020202020204" pitchFamily="34" charset="0"/>
              </a:rPr>
              <a:t>Faculty of Economics</a:t>
            </a:r>
            <a:br>
              <a:rPr lang="en-US" altLang="ja-JP"/>
            </a:br>
            <a:r>
              <a:rPr lang="en-US" altLang="ja-JP" sz="1000" b="0">
                <a:latin typeface="Arial" panose="020B0604020202020204" pitchFamily="34" charset="0"/>
                <a:cs typeface="Arial" panose="020B0604020202020204" pitchFamily="34" charset="0"/>
              </a:rPr>
              <a:t>(1,460</a:t>
            </a:r>
            <a:r>
              <a:rPr lang="ja-JP" altLang="en-US" sz="1000" b="0">
                <a:latin typeface="Arial" panose="020B0604020202020204" pitchFamily="34" charset="0"/>
                <a:cs typeface="Arial" panose="020B0604020202020204" pitchFamily="34" charset="0"/>
              </a:rPr>
              <a:t>名</a:t>
            </a:r>
            <a:r>
              <a:rPr lang="en-US" altLang="ja-JP" sz="1000" b="0">
                <a:latin typeface="Arial" panose="020B0604020202020204" pitchFamily="34" charset="0"/>
                <a:cs typeface="Arial" panose="020B0604020202020204" pitchFamily="34" charset="0"/>
              </a:rPr>
              <a:t>)</a:t>
            </a:r>
            <a:endParaRPr lang="ja-JP" altLang="en-US" sz="1000" b="0">
              <a:latin typeface="Arial" panose="020B0604020202020204" pitchFamily="34" charset="0"/>
              <a:cs typeface="Arial" panose="020B0604020202020204" pitchFamily="34" charset="0"/>
            </a:endParaRPr>
          </a:p>
        </p:txBody>
      </p:sp>
      <p:sp>
        <p:nvSpPr>
          <p:cNvPr id="9" name="テキスト ボックス 外国語学部">
            <a:extLst>
              <a:ext uri="{FF2B5EF4-FFF2-40B4-BE49-F238E27FC236}">
                <a16:creationId xmlns:a16="http://schemas.microsoft.com/office/drawing/2014/main" id="{DDFD382E-6A31-0ACE-8636-6CD2203D3947}"/>
              </a:ext>
            </a:extLst>
          </p:cNvPr>
          <p:cNvSpPr txBox="1"/>
          <p:nvPr/>
        </p:nvSpPr>
        <p:spPr>
          <a:xfrm>
            <a:off x="29613" y="7803714"/>
            <a:ext cx="1903839" cy="758089"/>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en-US"/>
              <a:t>外国語学部</a:t>
            </a:r>
            <a:br>
              <a:rPr lang="en-US" altLang="ja-JP"/>
            </a:br>
            <a:r>
              <a:rPr lang="en-US" altLang="ja-JP" sz="1100" b="0">
                <a:latin typeface="Arial" panose="020B0604020202020204" pitchFamily="34" charset="0"/>
                <a:cs typeface="Arial" panose="020B0604020202020204" pitchFamily="34" charset="0"/>
              </a:rPr>
              <a:t>Faculty of Foreign Studies</a:t>
            </a:r>
            <a:br>
              <a:rPr lang="en-US" altLang="ja-JP" sz="1000" b="0">
                <a:latin typeface="Arial" panose="020B0604020202020204" pitchFamily="34" charset="0"/>
                <a:cs typeface="Arial" panose="020B0604020202020204" pitchFamily="34" charset="0"/>
              </a:rPr>
            </a:br>
            <a:r>
              <a:rPr lang="en-US" altLang="ja-JP" sz="1000" b="0">
                <a:latin typeface="Arial" panose="020B0604020202020204" pitchFamily="34" charset="0"/>
                <a:cs typeface="Arial" panose="020B0604020202020204" pitchFamily="34" charset="0"/>
              </a:rPr>
              <a:t>(2,278</a:t>
            </a:r>
            <a:r>
              <a:rPr lang="ja-JP" altLang="en-US" sz="1000" b="0">
                <a:latin typeface="Arial" panose="020B0604020202020204" pitchFamily="34" charset="0"/>
                <a:cs typeface="Arial" panose="020B0604020202020204" pitchFamily="34" charset="0"/>
              </a:rPr>
              <a:t>名</a:t>
            </a:r>
            <a:r>
              <a:rPr lang="en-US" altLang="ja-JP" sz="1000" b="0">
                <a:latin typeface="Arial" panose="020B0604020202020204" pitchFamily="34" charset="0"/>
                <a:cs typeface="Arial" panose="020B0604020202020204" pitchFamily="34" charset="0"/>
              </a:rPr>
              <a:t>)</a:t>
            </a:r>
            <a:endParaRPr lang="ja-JP" altLang="en-US" sz="1000" b="0">
              <a:latin typeface="Arial" panose="020B0604020202020204" pitchFamily="34" charset="0"/>
              <a:cs typeface="Arial" panose="020B0604020202020204" pitchFamily="34" charset="0"/>
            </a:endParaRPr>
          </a:p>
        </p:txBody>
      </p:sp>
      <p:sp>
        <p:nvSpPr>
          <p:cNvPr id="10" name="テキスト ボックス 国際教養学部">
            <a:extLst>
              <a:ext uri="{FF2B5EF4-FFF2-40B4-BE49-F238E27FC236}">
                <a16:creationId xmlns:a16="http://schemas.microsoft.com/office/drawing/2014/main" id="{1DC81B00-12E9-0010-D90D-DA58CCFD9DB1}"/>
              </a:ext>
            </a:extLst>
          </p:cNvPr>
          <p:cNvSpPr txBox="1"/>
          <p:nvPr/>
        </p:nvSpPr>
        <p:spPr>
          <a:xfrm>
            <a:off x="29613" y="9819661"/>
            <a:ext cx="1903839" cy="758089"/>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ja-JP"/>
              <a:t>国際教養学部</a:t>
            </a:r>
            <a:br>
              <a:rPr lang="en-US" altLang="ja-JP"/>
            </a:br>
            <a:r>
              <a:rPr lang="en-US" altLang="ja-JP" sz="1200" b="0">
                <a:latin typeface="Arial" panose="020B0604020202020204" pitchFamily="34" charset="0"/>
                <a:cs typeface="Arial" panose="020B0604020202020204" pitchFamily="34" charset="0"/>
              </a:rPr>
              <a:t>Faculty of Liberal Arts</a:t>
            </a:r>
            <a:br>
              <a:rPr lang="en-US" altLang="ja-JP" sz="1200" b="0">
                <a:latin typeface="Arial" panose="020B0604020202020204" pitchFamily="34" charset="0"/>
                <a:cs typeface="Arial" panose="020B0604020202020204" pitchFamily="34" charset="0"/>
              </a:rPr>
            </a:br>
            <a:r>
              <a:rPr lang="en-US" altLang="ja-JP" sz="1000" b="0">
                <a:latin typeface="Arial" panose="020B0604020202020204" pitchFamily="34" charset="0"/>
                <a:cs typeface="Arial" panose="020B0604020202020204" pitchFamily="34" charset="0"/>
              </a:rPr>
              <a:t>(774</a:t>
            </a:r>
            <a:r>
              <a:rPr lang="ja-JP" altLang="ja-JP" sz="1000" b="0">
                <a:latin typeface="Arial" panose="020B0604020202020204" pitchFamily="34" charset="0"/>
                <a:cs typeface="Arial" panose="020B0604020202020204" pitchFamily="34" charset="0"/>
              </a:rPr>
              <a:t>名</a:t>
            </a:r>
            <a:r>
              <a:rPr lang="en-US" altLang="ja-JP" sz="1000" b="0">
                <a:latin typeface="Arial" panose="020B0604020202020204" pitchFamily="34" charset="0"/>
                <a:cs typeface="Arial" panose="020B0604020202020204" pitchFamily="34" charset="0"/>
              </a:rPr>
              <a:t>)</a:t>
            </a:r>
            <a:endParaRPr lang="ja-JP" altLang="ja-JP" sz="1000" b="0">
              <a:latin typeface="Arial" panose="020B0604020202020204" pitchFamily="34" charset="0"/>
              <a:cs typeface="Arial" panose="020B0604020202020204" pitchFamily="34" charset="0"/>
            </a:endParaRPr>
          </a:p>
        </p:txBody>
      </p:sp>
      <p:sp>
        <p:nvSpPr>
          <p:cNvPr id="11" name="テキスト ボックス 理工学部">
            <a:extLst>
              <a:ext uri="{FF2B5EF4-FFF2-40B4-BE49-F238E27FC236}">
                <a16:creationId xmlns:a16="http://schemas.microsoft.com/office/drawing/2014/main" id="{76E3EB4E-3CCA-0530-860E-7FFCB7FFF120}"/>
              </a:ext>
            </a:extLst>
          </p:cNvPr>
          <p:cNvSpPr txBox="1"/>
          <p:nvPr/>
        </p:nvSpPr>
        <p:spPr>
          <a:xfrm>
            <a:off x="72828" y="10847024"/>
            <a:ext cx="1860624" cy="864823"/>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en-US"/>
              <a:t>理工学部</a:t>
            </a:r>
            <a:br>
              <a:rPr lang="en-US" altLang="ja-JP"/>
            </a:br>
            <a:r>
              <a:rPr lang="en-US" altLang="ja-JP" sz="1200" b="0">
                <a:latin typeface="Arial" panose="020B0604020202020204" pitchFamily="34" charset="0"/>
                <a:cs typeface="Arial" panose="020B0604020202020204" pitchFamily="34" charset="0"/>
              </a:rPr>
              <a:t>Faculty of Science and </a:t>
            </a:r>
          </a:p>
          <a:p>
            <a:r>
              <a:rPr lang="en-US" altLang="ja-JP" sz="1200" b="0">
                <a:latin typeface="Arial" panose="020B0604020202020204" pitchFamily="34" charset="0"/>
                <a:cs typeface="Arial" panose="020B0604020202020204" pitchFamily="34" charset="0"/>
              </a:rPr>
              <a:t>Technology</a:t>
            </a:r>
            <a:br>
              <a:rPr lang="en-US" altLang="ja-JP" sz="1200" b="0">
                <a:latin typeface="Arial" panose="020B0604020202020204" pitchFamily="34" charset="0"/>
                <a:cs typeface="Arial" panose="020B0604020202020204" pitchFamily="34" charset="0"/>
              </a:rPr>
            </a:br>
            <a:r>
              <a:rPr lang="en-US" altLang="ja-JP" sz="1000" b="0">
                <a:latin typeface="Arial" panose="020B0604020202020204" pitchFamily="34" charset="0"/>
                <a:cs typeface="Arial" panose="020B0604020202020204" pitchFamily="34" charset="0"/>
              </a:rPr>
              <a:t>(1,676</a:t>
            </a:r>
            <a:r>
              <a:rPr lang="ja-JP" altLang="en-US" sz="1000" b="0">
                <a:latin typeface="Arial" panose="020B0604020202020204" pitchFamily="34" charset="0"/>
                <a:cs typeface="Arial" panose="020B0604020202020204" pitchFamily="34" charset="0"/>
              </a:rPr>
              <a:t>名</a:t>
            </a:r>
            <a:r>
              <a:rPr lang="en-US" altLang="ja-JP" sz="1000" b="0">
                <a:latin typeface="Arial" panose="020B0604020202020204" pitchFamily="34" charset="0"/>
                <a:cs typeface="Arial" panose="020B0604020202020204" pitchFamily="34" charset="0"/>
              </a:rPr>
              <a:t>)</a:t>
            </a:r>
            <a:endParaRPr lang="ja-JP" altLang="en-US" sz="1000" b="0">
              <a:latin typeface="Arial" panose="020B0604020202020204" pitchFamily="34" charset="0"/>
              <a:cs typeface="Arial" panose="020B0604020202020204" pitchFamily="34" charset="0"/>
            </a:endParaRPr>
          </a:p>
        </p:txBody>
      </p:sp>
      <p:sp>
        <p:nvSpPr>
          <p:cNvPr id="14" name="テキスト ボックス総合グローバル 学部">
            <a:extLst>
              <a:ext uri="{FF2B5EF4-FFF2-40B4-BE49-F238E27FC236}">
                <a16:creationId xmlns:a16="http://schemas.microsoft.com/office/drawing/2014/main" id="{6E50E21F-CCE7-39CA-EC04-D25EDD6041D3}"/>
              </a:ext>
            </a:extLst>
          </p:cNvPr>
          <p:cNvSpPr txBox="1"/>
          <p:nvPr/>
        </p:nvSpPr>
        <p:spPr>
          <a:xfrm>
            <a:off x="-13603" y="8831077"/>
            <a:ext cx="1947055" cy="704271"/>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ja-JP" sz="1400"/>
              <a:t>総合グローバル学部</a:t>
            </a:r>
            <a:br>
              <a:rPr lang="en-US" altLang="ja-JP"/>
            </a:br>
            <a:r>
              <a:rPr lang="en-US" altLang="ja-JP" sz="1100" b="0">
                <a:latin typeface="Arial" panose="020B0604020202020204" pitchFamily="34" charset="0"/>
                <a:cs typeface="Arial" panose="020B0604020202020204" pitchFamily="34" charset="0"/>
              </a:rPr>
              <a:t>Faculty of Global Studies</a:t>
            </a:r>
            <a:br>
              <a:rPr lang="en-US" altLang="ja-JP" sz="1000" b="0">
                <a:latin typeface="Arial" panose="020B0604020202020204" pitchFamily="34" charset="0"/>
                <a:cs typeface="Arial" panose="020B0604020202020204" pitchFamily="34" charset="0"/>
              </a:rPr>
            </a:br>
            <a:r>
              <a:rPr lang="en-US" altLang="ja-JP" sz="1000" b="0">
                <a:latin typeface="Arial" panose="020B0604020202020204" pitchFamily="34" charset="0"/>
                <a:cs typeface="Arial" panose="020B0604020202020204" pitchFamily="34" charset="0"/>
              </a:rPr>
              <a:t>(1,005</a:t>
            </a:r>
            <a:r>
              <a:rPr lang="ja-JP" altLang="ja-JP" sz="1000" b="0">
                <a:latin typeface="Arial" panose="020B0604020202020204" pitchFamily="34" charset="0"/>
                <a:cs typeface="Arial" panose="020B0604020202020204" pitchFamily="34" charset="0"/>
              </a:rPr>
              <a:t>名</a:t>
            </a:r>
            <a:r>
              <a:rPr lang="en-US" altLang="ja-JP" sz="1000" b="0">
                <a:latin typeface="Arial" panose="020B0604020202020204" pitchFamily="34" charset="0"/>
                <a:cs typeface="Arial" panose="020B0604020202020204" pitchFamily="34" charset="0"/>
              </a:rPr>
              <a:t>)</a:t>
            </a:r>
            <a:endParaRPr lang="ja-JP" altLang="ja-JP" sz="1000" b="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3521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グラフ 16">
            <a:extLst>
              <a:ext uri="{FF2B5EF4-FFF2-40B4-BE49-F238E27FC236}">
                <a16:creationId xmlns:a16="http://schemas.microsoft.com/office/drawing/2014/main" id="{B1DA1985-1480-3434-AC1B-A204DA21EBB6}"/>
              </a:ext>
            </a:extLst>
          </p:cNvPr>
          <p:cNvGraphicFramePr>
            <a:graphicFrameLocks/>
          </p:cNvGraphicFramePr>
          <p:nvPr>
            <p:extLst>
              <p:ext uri="{D42A27DB-BD31-4B8C-83A1-F6EECF244321}">
                <p14:modId xmlns:p14="http://schemas.microsoft.com/office/powerpoint/2010/main" val="1447772418"/>
              </p:ext>
            </p:extLst>
          </p:nvPr>
        </p:nvGraphicFramePr>
        <p:xfrm>
          <a:off x="326463" y="201482"/>
          <a:ext cx="6451600" cy="11658510"/>
        </p:xfrm>
        <a:graphic>
          <a:graphicData uri="http://schemas.openxmlformats.org/drawingml/2006/chart">
            <c:chart xmlns:c="http://schemas.openxmlformats.org/drawingml/2006/chart" xmlns:r="http://schemas.openxmlformats.org/officeDocument/2006/relationships" r:id="rId2"/>
          </a:graphicData>
        </a:graphic>
      </p:graphicFrame>
      <p:sp>
        <p:nvSpPr>
          <p:cNvPr id="2" name="正方形/長方形 1">
            <a:extLst>
              <a:ext uri="{FF2B5EF4-FFF2-40B4-BE49-F238E27FC236}">
                <a16:creationId xmlns:a16="http://schemas.microsoft.com/office/drawing/2014/main" id="{A56CDE3F-81BD-400C-4F74-2EF469C69A55}"/>
              </a:ext>
            </a:extLst>
          </p:cNvPr>
          <p:cNvSpPr/>
          <p:nvPr/>
        </p:nvSpPr>
        <p:spPr>
          <a:xfrm>
            <a:off x="288609" y="1180111"/>
            <a:ext cx="2699808" cy="10245535"/>
          </a:xfrm>
          <a:prstGeom prst="rect">
            <a:avLst/>
          </a:prstGeom>
          <a:solidFill>
            <a:schemeClr val="bg1"/>
          </a:solidFill>
        </p:spPr>
        <p:txBody>
          <a:bodyPr vert="horz" wrap="square" lIns="91440" tIns="45720" rIns="91440" bIns="45720" rtlCol="0" anchor="ctr">
            <a:noAutofit/>
          </a:bodyPr>
          <a:lstStyle/>
          <a:p>
            <a:pPr algn="r" defTabSz="685800">
              <a:spcBef>
                <a:spcPct val="0"/>
              </a:spcBef>
            </a:pPr>
            <a:endParaRPr kumimoji="1" lang="ja-JP" altLang="en-US" sz="1600" b="1">
              <a:solidFill>
                <a:schemeClr val="tx1"/>
              </a:solidFill>
              <a:latin typeface="Noto Sans JP" panose="020B0200000000000000" pitchFamily="50" charset="-128"/>
              <a:ea typeface="Noto Sans JP" panose="020B0200000000000000" pitchFamily="50" charset="-128"/>
            </a:endParaRPr>
          </a:p>
        </p:txBody>
      </p:sp>
      <p:sp>
        <p:nvSpPr>
          <p:cNvPr id="3" name="テキスト ボックス 博士前期">
            <a:extLst>
              <a:ext uri="{FF2B5EF4-FFF2-40B4-BE49-F238E27FC236}">
                <a16:creationId xmlns:a16="http://schemas.microsoft.com/office/drawing/2014/main" id="{12E5FEE9-47E5-9E5B-9BB5-0F79BEB28AA3}"/>
              </a:ext>
            </a:extLst>
          </p:cNvPr>
          <p:cNvSpPr txBox="1"/>
          <p:nvPr/>
        </p:nvSpPr>
        <p:spPr>
          <a:xfrm>
            <a:off x="605745" y="1273987"/>
            <a:ext cx="2398345" cy="612000"/>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博士前期課程</a:t>
            </a:r>
            <a:r>
              <a:rPr lang="en-US" altLang="ja-JP"/>
              <a:t>/</a:t>
            </a:r>
            <a:r>
              <a:rPr lang="ja-JP" altLang="en-US"/>
              <a:t>修士課程全体</a:t>
            </a:r>
            <a:br>
              <a:rPr lang="en-US" altLang="ja-JP"/>
            </a:br>
            <a:r>
              <a:rPr lang="en-US" altLang="ja-JP" sz="1200" b="0">
                <a:latin typeface="Arial" panose="020B0604020202020204" pitchFamily="34" charset="0"/>
                <a:cs typeface="Arial" panose="020B0604020202020204" pitchFamily="34" charset="0"/>
              </a:rPr>
              <a:t>Total (1,265</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b="0">
              <a:latin typeface="Arial" panose="020B0604020202020204" pitchFamily="34" charset="0"/>
              <a:cs typeface="Arial" panose="020B0604020202020204" pitchFamily="34" charset="0"/>
            </a:endParaRPr>
          </a:p>
        </p:txBody>
      </p:sp>
      <p:sp>
        <p:nvSpPr>
          <p:cNvPr id="5" name="テキスト ボックス 神学研究科">
            <a:extLst>
              <a:ext uri="{FF2B5EF4-FFF2-40B4-BE49-F238E27FC236}">
                <a16:creationId xmlns:a16="http://schemas.microsoft.com/office/drawing/2014/main" id="{E356DD07-0B78-A2BF-B620-8ED6E5347ECE}"/>
              </a:ext>
            </a:extLst>
          </p:cNvPr>
          <p:cNvSpPr txBox="1"/>
          <p:nvPr/>
        </p:nvSpPr>
        <p:spPr>
          <a:xfrm>
            <a:off x="605745" y="2006921"/>
            <a:ext cx="2398345" cy="612000"/>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en-US" sz="1400"/>
              <a:t>神学研究科</a:t>
            </a:r>
            <a:br>
              <a:rPr lang="en-US" altLang="ja-JP"/>
            </a:br>
            <a:r>
              <a:rPr lang="en-US" altLang="ja-JP" sz="1200" b="0">
                <a:latin typeface="Arial" panose="020B0604020202020204" pitchFamily="34" charset="0"/>
                <a:cs typeface="Arial" panose="020B0604020202020204" pitchFamily="34" charset="0"/>
              </a:rPr>
              <a:t>Graduate School of Theology (16</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b="0">
              <a:latin typeface="Arial" panose="020B0604020202020204" pitchFamily="34" charset="0"/>
              <a:cs typeface="Arial" panose="020B0604020202020204" pitchFamily="34" charset="0"/>
            </a:endParaRPr>
          </a:p>
        </p:txBody>
      </p:sp>
      <p:sp>
        <p:nvSpPr>
          <p:cNvPr id="6" name="テキスト ボックス 文学研究科">
            <a:extLst>
              <a:ext uri="{FF2B5EF4-FFF2-40B4-BE49-F238E27FC236}">
                <a16:creationId xmlns:a16="http://schemas.microsoft.com/office/drawing/2014/main" id="{F401A69C-A669-17A8-F16C-EC7FF0823C1A}"/>
              </a:ext>
            </a:extLst>
          </p:cNvPr>
          <p:cNvSpPr txBox="1"/>
          <p:nvPr/>
        </p:nvSpPr>
        <p:spPr>
          <a:xfrm>
            <a:off x="473317" y="2739855"/>
            <a:ext cx="2530773" cy="612000"/>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en-US" sz="1400"/>
              <a:t>文学研究科</a:t>
            </a:r>
            <a:endParaRPr lang="en-US" altLang="ja-JP" sz="1400"/>
          </a:p>
          <a:p>
            <a:r>
              <a:rPr lang="en-US" altLang="ja-JP" sz="1200" b="0">
                <a:latin typeface="Arial" panose="020B0604020202020204" pitchFamily="34" charset="0"/>
                <a:cs typeface="Arial" panose="020B0604020202020204" pitchFamily="34" charset="0"/>
              </a:rPr>
              <a:t>Graduate School of Humanities (87</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7" name="テキスト ボックス 実践宗教学研究科">
            <a:extLst>
              <a:ext uri="{FF2B5EF4-FFF2-40B4-BE49-F238E27FC236}">
                <a16:creationId xmlns:a16="http://schemas.microsoft.com/office/drawing/2014/main" id="{3D12B25A-B5C5-E961-7A5E-898D7F1A686B}"/>
              </a:ext>
            </a:extLst>
          </p:cNvPr>
          <p:cNvSpPr txBox="1"/>
          <p:nvPr/>
        </p:nvSpPr>
        <p:spPr>
          <a:xfrm>
            <a:off x="93329" y="3472789"/>
            <a:ext cx="2910761" cy="612000"/>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en-US" sz="1400"/>
              <a:t>実践宗教学研究科</a:t>
            </a:r>
            <a:endParaRPr lang="en-US" altLang="ja-JP" sz="1400"/>
          </a:p>
          <a:p>
            <a:r>
              <a:rPr lang="en-US" altLang="ja-JP" sz="1200" b="0">
                <a:latin typeface="Arial" panose="020B0604020202020204" pitchFamily="34" charset="0"/>
                <a:cs typeface="Arial" panose="020B0604020202020204" pitchFamily="34" charset="0"/>
              </a:rPr>
              <a:t>Graduate School of Applied Religious </a:t>
            </a:r>
          </a:p>
          <a:p>
            <a:r>
              <a:rPr lang="en-US" altLang="ja-JP" sz="1200" b="0">
                <a:latin typeface="Arial" panose="020B0604020202020204" pitchFamily="34" charset="0"/>
                <a:cs typeface="Arial" panose="020B0604020202020204" pitchFamily="34" charset="0"/>
              </a:rPr>
              <a:t>Studies (25</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8" name="テキスト ボックス 総合人間科学研究科">
            <a:extLst>
              <a:ext uri="{FF2B5EF4-FFF2-40B4-BE49-F238E27FC236}">
                <a16:creationId xmlns:a16="http://schemas.microsoft.com/office/drawing/2014/main" id="{04886210-287D-ABFF-D753-83FFA657355B}"/>
              </a:ext>
            </a:extLst>
          </p:cNvPr>
          <p:cNvSpPr txBox="1"/>
          <p:nvPr/>
        </p:nvSpPr>
        <p:spPr>
          <a:xfrm>
            <a:off x="124608" y="4205723"/>
            <a:ext cx="2879482" cy="612000"/>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en-US" sz="1400"/>
              <a:t>総合人間科学研究科</a:t>
            </a:r>
            <a:endParaRPr lang="en-US" altLang="ja-JP" sz="1400"/>
          </a:p>
          <a:p>
            <a:r>
              <a:rPr lang="en-US" altLang="ja-JP" sz="1200" b="0">
                <a:latin typeface="Arial" panose="020B0604020202020204" pitchFamily="34" charset="0"/>
                <a:cs typeface="Arial" panose="020B0604020202020204" pitchFamily="34" charset="0"/>
              </a:rPr>
              <a:t>Graduate School of Human Sciences (96</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9" name="テキスト ボックス 法学研究科">
            <a:extLst>
              <a:ext uri="{FF2B5EF4-FFF2-40B4-BE49-F238E27FC236}">
                <a16:creationId xmlns:a16="http://schemas.microsoft.com/office/drawing/2014/main" id="{C0886FF4-8969-CA04-26BA-97CFCAFB213C}"/>
              </a:ext>
            </a:extLst>
          </p:cNvPr>
          <p:cNvSpPr txBox="1"/>
          <p:nvPr/>
        </p:nvSpPr>
        <p:spPr>
          <a:xfrm>
            <a:off x="202073" y="4938657"/>
            <a:ext cx="2802017" cy="612000"/>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en-US" sz="1400"/>
              <a:t>法学研究科</a:t>
            </a:r>
            <a:endParaRPr lang="en-US" altLang="ja-JP" sz="1400"/>
          </a:p>
          <a:p>
            <a:r>
              <a:rPr lang="en-US" altLang="ja-JP" sz="1200" b="0">
                <a:latin typeface="Arial" panose="020B0604020202020204" pitchFamily="34" charset="0"/>
                <a:cs typeface="Arial" panose="020B0604020202020204" pitchFamily="34" charset="0"/>
              </a:rPr>
              <a:t>Graduate School of Law (18</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10" name="テキスト ボックス 経済学研究科">
            <a:extLst>
              <a:ext uri="{FF2B5EF4-FFF2-40B4-BE49-F238E27FC236}">
                <a16:creationId xmlns:a16="http://schemas.microsoft.com/office/drawing/2014/main" id="{9CBB1BF5-460C-423E-3ED7-4F886FC765B3}"/>
              </a:ext>
            </a:extLst>
          </p:cNvPr>
          <p:cNvSpPr txBox="1"/>
          <p:nvPr/>
        </p:nvSpPr>
        <p:spPr>
          <a:xfrm>
            <a:off x="420381" y="5671591"/>
            <a:ext cx="2583709" cy="612000"/>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en-US" sz="1400"/>
              <a:t>経済学研究科</a:t>
            </a:r>
            <a:endParaRPr lang="en-US" altLang="ja-JP" sz="1400"/>
          </a:p>
          <a:p>
            <a:r>
              <a:rPr lang="en-US" altLang="ja-JP" sz="1100" b="0">
                <a:latin typeface="Arial" panose="020B0604020202020204" pitchFamily="34" charset="0"/>
                <a:cs typeface="Arial" panose="020B0604020202020204" pitchFamily="34" charset="0"/>
              </a:rPr>
              <a:t>Graduate School of Economics (47</a:t>
            </a:r>
            <a:r>
              <a:rPr lang="ja-JP" altLang="en-US" sz="1100" b="0">
                <a:latin typeface="Arial" panose="020B0604020202020204" pitchFamily="34" charset="0"/>
                <a:cs typeface="Arial" panose="020B0604020202020204" pitchFamily="34" charset="0"/>
              </a:rPr>
              <a:t>名</a:t>
            </a:r>
            <a:r>
              <a:rPr lang="en-US" altLang="ja-JP" sz="1100" b="0">
                <a:latin typeface="Arial" panose="020B0604020202020204" pitchFamily="34" charset="0"/>
                <a:cs typeface="Arial" panose="020B0604020202020204" pitchFamily="34" charset="0"/>
              </a:rPr>
              <a:t>)</a:t>
            </a:r>
            <a:endParaRPr lang="ja-JP" altLang="en-US" sz="1100" b="0">
              <a:latin typeface="Arial" panose="020B0604020202020204" pitchFamily="34" charset="0"/>
              <a:cs typeface="Arial" panose="020B0604020202020204" pitchFamily="34" charset="0"/>
            </a:endParaRPr>
          </a:p>
        </p:txBody>
      </p:sp>
      <p:sp>
        <p:nvSpPr>
          <p:cNvPr id="11" name="テキスト ボックス 言語化学研究科">
            <a:extLst>
              <a:ext uri="{FF2B5EF4-FFF2-40B4-BE49-F238E27FC236}">
                <a16:creationId xmlns:a16="http://schemas.microsoft.com/office/drawing/2014/main" id="{A36A4DFC-4B98-068C-D9D2-891E51079212}"/>
              </a:ext>
            </a:extLst>
          </p:cNvPr>
          <p:cNvSpPr txBox="1"/>
          <p:nvPr/>
        </p:nvSpPr>
        <p:spPr>
          <a:xfrm>
            <a:off x="202073" y="6404525"/>
            <a:ext cx="2802017" cy="612000"/>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en-US" sz="1400"/>
              <a:t>言語科学研究科</a:t>
            </a:r>
            <a:endParaRPr lang="en-US" altLang="ja-JP" sz="1400"/>
          </a:p>
          <a:p>
            <a:r>
              <a:rPr lang="en-US" altLang="ja-JP" sz="1100" b="0">
                <a:latin typeface="Arial" panose="020B0604020202020204" pitchFamily="34" charset="0"/>
                <a:cs typeface="Arial" panose="020B0604020202020204" pitchFamily="34" charset="0"/>
              </a:rPr>
              <a:t>Graduate School of Languages </a:t>
            </a:r>
          </a:p>
          <a:p>
            <a:r>
              <a:rPr lang="en-US" altLang="ja-JP" sz="1100" b="0">
                <a:latin typeface="Arial" panose="020B0604020202020204" pitchFamily="34" charset="0"/>
                <a:cs typeface="Arial" panose="020B0604020202020204" pitchFamily="34" charset="0"/>
              </a:rPr>
              <a:t>and Linguistics (68</a:t>
            </a:r>
            <a:r>
              <a:rPr lang="ja-JP" altLang="en-US" sz="1100" b="0">
                <a:latin typeface="Arial" panose="020B0604020202020204" pitchFamily="34" charset="0"/>
                <a:cs typeface="Arial" panose="020B0604020202020204" pitchFamily="34" charset="0"/>
              </a:rPr>
              <a:t>名</a:t>
            </a:r>
            <a:r>
              <a:rPr lang="en-US" altLang="ja-JP" sz="1100" b="0">
                <a:latin typeface="Arial" panose="020B0604020202020204" pitchFamily="34" charset="0"/>
                <a:cs typeface="Arial" panose="020B0604020202020204" pitchFamily="34" charset="0"/>
              </a:rPr>
              <a:t>)</a:t>
            </a:r>
            <a:endParaRPr lang="ja-JP" altLang="en-US" sz="1100" b="0">
              <a:latin typeface="Arial" panose="020B0604020202020204" pitchFamily="34" charset="0"/>
              <a:cs typeface="Arial" panose="020B0604020202020204" pitchFamily="34" charset="0"/>
            </a:endParaRPr>
          </a:p>
        </p:txBody>
      </p:sp>
      <p:sp>
        <p:nvSpPr>
          <p:cNvPr id="12" name="テキスト ボックス グローバルスタディーズ研究科">
            <a:extLst>
              <a:ext uri="{FF2B5EF4-FFF2-40B4-BE49-F238E27FC236}">
                <a16:creationId xmlns:a16="http://schemas.microsoft.com/office/drawing/2014/main" id="{352F9687-AEDE-1CAB-E997-4C5F0FE2C7C0}"/>
              </a:ext>
            </a:extLst>
          </p:cNvPr>
          <p:cNvSpPr txBox="1"/>
          <p:nvPr/>
        </p:nvSpPr>
        <p:spPr>
          <a:xfrm>
            <a:off x="124609" y="7137459"/>
            <a:ext cx="2879481" cy="612000"/>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en-US" sz="1400"/>
              <a:t>グローバル・スタディーズ研究科</a:t>
            </a:r>
            <a:endParaRPr lang="en-US" altLang="ja-JP" sz="1400"/>
          </a:p>
          <a:p>
            <a:r>
              <a:rPr lang="en-US" altLang="ja-JP" sz="1100" b="0">
                <a:latin typeface="Arial" panose="020B0604020202020204" pitchFamily="34" charset="0"/>
                <a:cs typeface="Arial" panose="020B0604020202020204" pitchFamily="34" charset="0"/>
              </a:rPr>
              <a:t>Graduate School of Global Studies (146</a:t>
            </a:r>
            <a:r>
              <a:rPr lang="ja-JP" altLang="en-US" sz="1100" b="0">
                <a:latin typeface="Arial" panose="020B0604020202020204" pitchFamily="34" charset="0"/>
                <a:cs typeface="Arial" panose="020B0604020202020204" pitchFamily="34" charset="0"/>
              </a:rPr>
              <a:t>名</a:t>
            </a:r>
            <a:r>
              <a:rPr lang="en-US" altLang="ja-JP" sz="1100" b="0">
                <a:latin typeface="Arial" panose="020B0604020202020204" pitchFamily="34" charset="0"/>
                <a:cs typeface="Arial" panose="020B0604020202020204" pitchFamily="34" charset="0"/>
              </a:rPr>
              <a:t>)</a:t>
            </a:r>
            <a:endParaRPr lang="ja-JP" altLang="en-US" sz="1100" b="0">
              <a:latin typeface="Arial" panose="020B0604020202020204" pitchFamily="34" charset="0"/>
              <a:cs typeface="Arial" panose="020B0604020202020204" pitchFamily="34" charset="0"/>
            </a:endParaRPr>
          </a:p>
        </p:txBody>
      </p:sp>
      <p:sp>
        <p:nvSpPr>
          <p:cNvPr id="13" name="テキスト ボックス 理工学研究科">
            <a:extLst>
              <a:ext uri="{FF2B5EF4-FFF2-40B4-BE49-F238E27FC236}">
                <a16:creationId xmlns:a16="http://schemas.microsoft.com/office/drawing/2014/main" id="{F751E901-FB58-CE3C-3A55-F79065625D8B}"/>
              </a:ext>
            </a:extLst>
          </p:cNvPr>
          <p:cNvSpPr txBox="1"/>
          <p:nvPr/>
        </p:nvSpPr>
        <p:spPr>
          <a:xfrm>
            <a:off x="44672" y="7870393"/>
            <a:ext cx="2959418" cy="612000"/>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en-US" sz="1400"/>
              <a:t>理工学研究科</a:t>
            </a:r>
            <a:endParaRPr lang="en-US" altLang="ja-JP" sz="1400"/>
          </a:p>
          <a:p>
            <a:r>
              <a:rPr lang="en-US" altLang="ja-JP" sz="1200" b="0">
                <a:latin typeface="Arial" panose="020B0604020202020204" pitchFamily="34" charset="0"/>
                <a:cs typeface="Arial" panose="020B0604020202020204" pitchFamily="34" charset="0"/>
              </a:rPr>
              <a:t>Graduate School of Science and Technology</a:t>
            </a:r>
            <a:br>
              <a:rPr lang="en-US" altLang="ja-JP" sz="1200" b="0">
                <a:latin typeface="Arial" panose="020B0604020202020204" pitchFamily="34" charset="0"/>
                <a:cs typeface="Arial" panose="020B0604020202020204" pitchFamily="34" charset="0"/>
              </a:rPr>
            </a:br>
            <a:r>
              <a:rPr lang="en-US" altLang="ja-JP" sz="1200" b="0">
                <a:latin typeface="Arial" panose="020B0604020202020204" pitchFamily="34" charset="0"/>
                <a:cs typeface="Arial" panose="020B0604020202020204" pitchFamily="34" charset="0"/>
              </a:rPr>
              <a:t>(438</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14" name="テキスト ボックス 地球環境学研究科">
            <a:extLst>
              <a:ext uri="{FF2B5EF4-FFF2-40B4-BE49-F238E27FC236}">
                <a16:creationId xmlns:a16="http://schemas.microsoft.com/office/drawing/2014/main" id="{64FA631E-3D4A-5A8F-5D5E-05BDDDCE8DEE}"/>
              </a:ext>
            </a:extLst>
          </p:cNvPr>
          <p:cNvSpPr txBox="1"/>
          <p:nvPr/>
        </p:nvSpPr>
        <p:spPr>
          <a:xfrm>
            <a:off x="0" y="8645531"/>
            <a:ext cx="3004090" cy="612000"/>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en-US" sz="1400"/>
              <a:t>地球環境学研究科</a:t>
            </a:r>
            <a:endParaRPr lang="en-US" altLang="ja-JP" sz="1400"/>
          </a:p>
          <a:p>
            <a:r>
              <a:rPr lang="en-US" altLang="ja-JP" sz="1200" b="0">
                <a:latin typeface="Arial" panose="020B0604020202020204" pitchFamily="34" charset="0"/>
                <a:cs typeface="Arial" panose="020B0604020202020204" pitchFamily="34" charset="0"/>
              </a:rPr>
              <a:t>Graduate School of Global Environmental </a:t>
            </a:r>
          </a:p>
          <a:p>
            <a:r>
              <a:rPr lang="en-US" altLang="ja-JP" sz="1200" b="0">
                <a:latin typeface="Arial" panose="020B0604020202020204" pitchFamily="34" charset="0"/>
                <a:cs typeface="Arial" panose="020B0604020202020204" pitchFamily="34" charset="0"/>
              </a:rPr>
              <a:t>Studies (202</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b="0">
              <a:latin typeface="Arial" panose="020B0604020202020204" pitchFamily="34" charset="0"/>
              <a:cs typeface="Arial" panose="020B0604020202020204" pitchFamily="34" charset="0"/>
            </a:endParaRPr>
          </a:p>
        </p:txBody>
      </p:sp>
      <p:sp>
        <p:nvSpPr>
          <p:cNvPr id="15" name="テキスト ボックス 応用データサイエンス学位プログラム">
            <a:extLst>
              <a:ext uri="{FF2B5EF4-FFF2-40B4-BE49-F238E27FC236}">
                <a16:creationId xmlns:a16="http://schemas.microsoft.com/office/drawing/2014/main" id="{C91E802F-422D-72BB-5970-B0430CB79B3C}"/>
              </a:ext>
            </a:extLst>
          </p:cNvPr>
          <p:cNvSpPr txBox="1"/>
          <p:nvPr/>
        </p:nvSpPr>
        <p:spPr>
          <a:xfrm>
            <a:off x="67232" y="9336265"/>
            <a:ext cx="2936858" cy="612000"/>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en-US" sz="1200">
                <a:cs typeface="Arial" panose="020B0604020202020204" pitchFamily="34" charset="0"/>
              </a:rPr>
              <a:t>応用データサイエンス学位プログラム</a:t>
            </a:r>
            <a:endParaRPr lang="en-US" altLang="ja-JP" sz="1200">
              <a:cs typeface="Arial" panose="020B0604020202020204" pitchFamily="34" charset="0"/>
            </a:endParaRPr>
          </a:p>
          <a:p>
            <a:r>
              <a:rPr lang="en-US" altLang="ja-JP" sz="1100" b="0">
                <a:latin typeface="Arial" panose="020B0604020202020204" pitchFamily="34" charset="0"/>
                <a:cs typeface="Arial" panose="020B0604020202020204" pitchFamily="34" charset="0"/>
              </a:rPr>
              <a:t>Graduate Degree Program of Applied Data </a:t>
            </a:r>
          </a:p>
          <a:p>
            <a:r>
              <a:rPr lang="en-US" altLang="ja-JP" sz="1100" b="0">
                <a:latin typeface="Arial" panose="020B0604020202020204" pitchFamily="34" charset="0"/>
                <a:cs typeface="Arial" panose="020B0604020202020204" pitchFamily="34" charset="0"/>
              </a:rPr>
              <a:t>Sciences (122</a:t>
            </a:r>
            <a:r>
              <a:rPr lang="ja-JP" altLang="en-US" sz="1100" b="0">
                <a:latin typeface="Arial" panose="020B0604020202020204" pitchFamily="34" charset="0"/>
                <a:cs typeface="Arial" panose="020B0604020202020204" pitchFamily="34" charset="0"/>
              </a:rPr>
              <a:t>名</a:t>
            </a:r>
            <a:r>
              <a:rPr lang="en-US" altLang="ja-JP" sz="1100" b="0">
                <a:latin typeface="Arial" panose="020B0604020202020204" pitchFamily="34" charset="0"/>
                <a:cs typeface="Arial" panose="020B0604020202020204" pitchFamily="34" charset="0"/>
              </a:rPr>
              <a:t>)</a:t>
            </a:r>
            <a:endParaRPr lang="ja-JP" altLang="en-US" sz="1100" b="0">
              <a:latin typeface="Arial" panose="020B0604020202020204" pitchFamily="34" charset="0"/>
              <a:cs typeface="Arial" panose="020B0604020202020204" pitchFamily="34" charset="0"/>
            </a:endParaRPr>
          </a:p>
        </p:txBody>
      </p:sp>
      <p:sp>
        <p:nvSpPr>
          <p:cNvPr id="16" name="テキスト ボックス 法学研究科(法曹養成専攻)">
            <a:extLst>
              <a:ext uri="{FF2B5EF4-FFF2-40B4-BE49-F238E27FC236}">
                <a16:creationId xmlns:a16="http://schemas.microsoft.com/office/drawing/2014/main" id="{61AA6157-F243-4A25-BA73-411955C7D3AC}"/>
              </a:ext>
            </a:extLst>
          </p:cNvPr>
          <p:cNvSpPr txBox="1"/>
          <p:nvPr/>
        </p:nvSpPr>
        <p:spPr>
          <a:xfrm>
            <a:off x="67232" y="10806998"/>
            <a:ext cx="2936858" cy="612000"/>
          </a:xfrm>
          <a:prstGeom prst="rect">
            <a:avLst/>
          </a:prstGeom>
          <a:solidFill>
            <a:schemeClr val="bg1"/>
          </a:solidFill>
          <a:ln>
            <a:noFill/>
          </a:ln>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600" b="1" i="0" u="none" strike="noStrike" spc="0" baseline="0">
                <a:latin typeface="Noto Sans JP" panose="020B0200000000000000" pitchFamily="50" charset="-128"/>
                <a:ea typeface="Noto Sans JP" panose="020B0200000000000000" pitchFamily="50" charset="-128"/>
              </a:defRPr>
            </a:lvl1pPr>
          </a:lstStyle>
          <a:p>
            <a:r>
              <a:rPr lang="ja-JP" altLang="en-US" sz="1400"/>
              <a:t>法曹養成専攻（法科大学院）</a:t>
            </a:r>
            <a:endParaRPr lang="en-US" altLang="ja-JP" sz="1400"/>
          </a:p>
          <a:p>
            <a:r>
              <a:rPr lang="en-US" altLang="ja-JP" sz="1100" b="0">
                <a:latin typeface="Arial" panose="020B0604020202020204" pitchFamily="34" charset="0"/>
                <a:cs typeface="Arial" panose="020B0604020202020204" pitchFamily="34" charset="0"/>
              </a:rPr>
              <a:t>Juris Doctor Program (Law School) (80</a:t>
            </a:r>
            <a:r>
              <a:rPr lang="ja-JP" altLang="en-US" sz="1100" b="0">
                <a:latin typeface="Arial" panose="020B0604020202020204" pitchFamily="34" charset="0"/>
                <a:cs typeface="Arial" panose="020B0604020202020204" pitchFamily="34" charset="0"/>
              </a:rPr>
              <a:t>名</a:t>
            </a:r>
            <a:r>
              <a:rPr lang="en-US" altLang="ja-JP" sz="1100" b="0">
                <a:latin typeface="Arial" panose="020B0604020202020204" pitchFamily="34" charset="0"/>
                <a:cs typeface="Arial" panose="020B0604020202020204" pitchFamily="34" charset="0"/>
              </a:rPr>
              <a:t>)</a:t>
            </a:r>
            <a:endParaRPr lang="ja-JP" altLang="en-US" sz="1100" b="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9066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グラフ 2">
            <a:extLst>
              <a:ext uri="{FF2B5EF4-FFF2-40B4-BE49-F238E27FC236}">
                <a16:creationId xmlns:a16="http://schemas.microsoft.com/office/drawing/2014/main" id="{940F1036-8231-733C-8654-E9BF6C415F9B}"/>
              </a:ext>
            </a:extLst>
          </p:cNvPr>
          <p:cNvGraphicFramePr>
            <a:graphicFrameLocks/>
          </p:cNvGraphicFramePr>
          <p:nvPr>
            <p:extLst>
              <p:ext uri="{D42A27DB-BD31-4B8C-83A1-F6EECF244321}">
                <p14:modId xmlns:p14="http://schemas.microsoft.com/office/powerpoint/2010/main" val="3054892592"/>
              </p:ext>
            </p:extLst>
          </p:nvPr>
        </p:nvGraphicFramePr>
        <p:xfrm>
          <a:off x="408172" y="178175"/>
          <a:ext cx="6262594" cy="11865779"/>
        </p:xfrm>
        <a:graphic>
          <a:graphicData uri="http://schemas.openxmlformats.org/drawingml/2006/chart">
            <c:chart xmlns:c="http://schemas.openxmlformats.org/drawingml/2006/chart" xmlns:r="http://schemas.openxmlformats.org/officeDocument/2006/relationships" r:id="rId2"/>
          </a:graphicData>
        </a:graphic>
      </p:graphicFrame>
      <p:sp>
        <p:nvSpPr>
          <p:cNvPr id="7" name="正方形/長方形 6">
            <a:extLst>
              <a:ext uri="{FF2B5EF4-FFF2-40B4-BE49-F238E27FC236}">
                <a16:creationId xmlns:a16="http://schemas.microsoft.com/office/drawing/2014/main" id="{BD71AADF-EFA1-B0A5-79A5-9BA3FCEBF1F9}"/>
              </a:ext>
            </a:extLst>
          </p:cNvPr>
          <p:cNvSpPr/>
          <p:nvPr/>
        </p:nvSpPr>
        <p:spPr>
          <a:xfrm>
            <a:off x="403828" y="1123406"/>
            <a:ext cx="2556933" cy="1043628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神学研究科">
            <a:extLst>
              <a:ext uri="{FF2B5EF4-FFF2-40B4-BE49-F238E27FC236}">
                <a16:creationId xmlns:a16="http://schemas.microsoft.com/office/drawing/2014/main" id="{A343C907-681C-B102-C23D-C051D048A52F}"/>
              </a:ext>
            </a:extLst>
          </p:cNvPr>
          <p:cNvSpPr txBox="1"/>
          <p:nvPr/>
        </p:nvSpPr>
        <p:spPr>
          <a:xfrm>
            <a:off x="305077" y="2058577"/>
            <a:ext cx="2700784" cy="500952"/>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神学研究科</a:t>
            </a:r>
            <a:endParaRPr lang="en-US" altLang="ja-JP"/>
          </a:p>
          <a:p>
            <a:r>
              <a:rPr lang="en-US" altLang="ja-JP" sz="1200" b="0">
                <a:latin typeface="Arial" panose="020B0604020202020204" pitchFamily="34" charset="0"/>
                <a:cs typeface="Arial" panose="020B0604020202020204" pitchFamily="34" charset="0"/>
              </a:rPr>
              <a:t>Graduate School of Theology (4</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9" name="テキスト ボックス 文学研究科">
            <a:extLst>
              <a:ext uri="{FF2B5EF4-FFF2-40B4-BE49-F238E27FC236}">
                <a16:creationId xmlns:a16="http://schemas.microsoft.com/office/drawing/2014/main" id="{6A8BF73C-0A3C-8916-1B53-B3847CA5165C}"/>
              </a:ext>
            </a:extLst>
          </p:cNvPr>
          <p:cNvSpPr txBox="1"/>
          <p:nvPr/>
        </p:nvSpPr>
        <p:spPr>
          <a:xfrm>
            <a:off x="305077" y="2873892"/>
            <a:ext cx="2700784" cy="500952"/>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文学研究科</a:t>
            </a:r>
            <a:endParaRPr lang="en-US" altLang="ja-JP"/>
          </a:p>
          <a:p>
            <a:r>
              <a:rPr lang="en-US" altLang="ja-JP" sz="1100" b="0">
                <a:latin typeface="Arial" panose="020B0604020202020204" pitchFamily="34" charset="0"/>
                <a:cs typeface="Arial" panose="020B0604020202020204" pitchFamily="34" charset="0"/>
              </a:rPr>
              <a:t>Graduate School of Humanities (37</a:t>
            </a:r>
            <a:r>
              <a:rPr lang="ja-JP" altLang="en-US" sz="1100" b="0">
                <a:latin typeface="Arial" panose="020B0604020202020204" pitchFamily="34" charset="0"/>
                <a:cs typeface="Arial" panose="020B0604020202020204" pitchFamily="34" charset="0"/>
              </a:rPr>
              <a:t>名</a:t>
            </a:r>
            <a:r>
              <a:rPr lang="en-US" altLang="ja-JP" sz="1100" b="0">
                <a:latin typeface="Arial" panose="020B0604020202020204" pitchFamily="34" charset="0"/>
                <a:cs typeface="Arial" panose="020B0604020202020204" pitchFamily="34" charset="0"/>
              </a:rPr>
              <a:t>)</a:t>
            </a:r>
            <a:endParaRPr lang="ja-JP" altLang="en-US" sz="1100" b="0">
              <a:latin typeface="Arial" panose="020B0604020202020204" pitchFamily="34" charset="0"/>
              <a:cs typeface="Arial" panose="020B0604020202020204" pitchFamily="34" charset="0"/>
            </a:endParaRPr>
          </a:p>
        </p:txBody>
      </p:sp>
      <p:sp>
        <p:nvSpPr>
          <p:cNvPr id="10" name="テキスト ボックス 実践宗教学研究科">
            <a:extLst>
              <a:ext uri="{FF2B5EF4-FFF2-40B4-BE49-F238E27FC236}">
                <a16:creationId xmlns:a16="http://schemas.microsoft.com/office/drawing/2014/main" id="{D5813FF4-8D8A-10D7-46CD-37A7EB5C1F59}"/>
              </a:ext>
            </a:extLst>
          </p:cNvPr>
          <p:cNvSpPr txBox="1"/>
          <p:nvPr/>
        </p:nvSpPr>
        <p:spPr>
          <a:xfrm>
            <a:off x="305077" y="3689207"/>
            <a:ext cx="2700784" cy="500952"/>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実践宗教学研究科</a:t>
            </a:r>
            <a:endParaRPr lang="en-US" altLang="ja-JP"/>
          </a:p>
          <a:p>
            <a:r>
              <a:rPr lang="en-US" altLang="ja-JP" sz="1100" b="0">
                <a:latin typeface="Arial" panose="020B0604020202020204" pitchFamily="34" charset="0"/>
                <a:cs typeface="Arial" panose="020B0604020202020204" pitchFamily="34" charset="0"/>
              </a:rPr>
              <a:t>Graduate School of Applied Religious </a:t>
            </a:r>
          </a:p>
          <a:p>
            <a:r>
              <a:rPr lang="en-US" altLang="ja-JP" sz="1100" b="0">
                <a:latin typeface="Arial" panose="020B0604020202020204" pitchFamily="34" charset="0"/>
                <a:cs typeface="Arial" panose="020B0604020202020204" pitchFamily="34" charset="0"/>
              </a:rPr>
              <a:t>Studies (19</a:t>
            </a:r>
            <a:r>
              <a:rPr lang="ja-JP" altLang="en-US" sz="1100" b="0">
                <a:latin typeface="Arial" panose="020B0604020202020204" pitchFamily="34" charset="0"/>
                <a:cs typeface="Arial" panose="020B0604020202020204" pitchFamily="34" charset="0"/>
              </a:rPr>
              <a:t>名</a:t>
            </a:r>
            <a:r>
              <a:rPr lang="en-US" altLang="ja-JP" sz="1100" b="0">
                <a:latin typeface="Arial" panose="020B0604020202020204" pitchFamily="34" charset="0"/>
                <a:cs typeface="Arial" panose="020B0604020202020204" pitchFamily="34" charset="0"/>
              </a:rPr>
              <a:t>)</a:t>
            </a:r>
            <a:endParaRPr lang="ja-JP" altLang="en-US" b="0">
              <a:latin typeface="Arial" panose="020B0604020202020204" pitchFamily="34" charset="0"/>
              <a:cs typeface="Arial" panose="020B0604020202020204" pitchFamily="34" charset="0"/>
            </a:endParaRPr>
          </a:p>
        </p:txBody>
      </p:sp>
      <p:sp>
        <p:nvSpPr>
          <p:cNvPr id="11" name="テキスト ボックス 総合人間科学研究科">
            <a:extLst>
              <a:ext uri="{FF2B5EF4-FFF2-40B4-BE49-F238E27FC236}">
                <a16:creationId xmlns:a16="http://schemas.microsoft.com/office/drawing/2014/main" id="{BA85C0AB-2D7D-1D23-6977-B7CA8CF2454D}"/>
              </a:ext>
            </a:extLst>
          </p:cNvPr>
          <p:cNvSpPr txBox="1"/>
          <p:nvPr/>
        </p:nvSpPr>
        <p:spPr>
          <a:xfrm>
            <a:off x="448928" y="4504522"/>
            <a:ext cx="2556933" cy="500952"/>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総合人間科学研究科</a:t>
            </a:r>
            <a:endParaRPr lang="en-US" altLang="ja-JP"/>
          </a:p>
          <a:p>
            <a:r>
              <a:rPr lang="en-US" altLang="ja-JP" sz="1200" b="0">
                <a:latin typeface="Arial" panose="020B0604020202020204" pitchFamily="34" charset="0"/>
                <a:cs typeface="Arial" panose="020B0604020202020204" pitchFamily="34" charset="0"/>
              </a:rPr>
              <a:t>Graduate School of Human Sciences(69</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12" name="テキスト ボックス 法学研究科">
            <a:extLst>
              <a:ext uri="{FF2B5EF4-FFF2-40B4-BE49-F238E27FC236}">
                <a16:creationId xmlns:a16="http://schemas.microsoft.com/office/drawing/2014/main" id="{7C427132-0FA1-AFA4-AEE5-49905880CE67}"/>
              </a:ext>
            </a:extLst>
          </p:cNvPr>
          <p:cNvSpPr txBox="1"/>
          <p:nvPr/>
        </p:nvSpPr>
        <p:spPr>
          <a:xfrm>
            <a:off x="474437" y="5319837"/>
            <a:ext cx="2531424" cy="500952"/>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法学研究科</a:t>
            </a:r>
            <a:endParaRPr lang="en-US" altLang="ja-JP"/>
          </a:p>
          <a:p>
            <a:r>
              <a:rPr lang="en-US" altLang="ja-JP" sz="1200" b="0">
                <a:latin typeface="Arial" panose="020B0604020202020204" pitchFamily="34" charset="0"/>
                <a:cs typeface="Arial" panose="020B0604020202020204" pitchFamily="34" charset="0"/>
              </a:rPr>
              <a:t>Graduate School of Law (4</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13" name="テキスト ボックス 経済学研究科">
            <a:extLst>
              <a:ext uri="{FF2B5EF4-FFF2-40B4-BE49-F238E27FC236}">
                <a16:creationId xmlns:a16="http://schemas.microsoft.com/office/drawing/2014/main" id="{66A37365-D688-C1FD-3611-67964F1F66C4}"/>
              </a:ext>
            </a:extLst>
          </p:cNvPr>
          <p:cNvSpPr txBox="1"/>
          <p:nvPr/>
        </p:nvSpPr>
        <p:spPr>
          <a:xfrm>
            <a:off x="347417" y="6135152"/>
            <a:ext cx="2658444" cy="500952"/>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経済学研究科</a:t>
            </a:r>
            <a:endParaRPr lang="en-US" altLang="ja-JP"/>
          </a:p>
          <a:p>
            <a:r>
              <a:rPr lang="en-US" altLang="ja-JP" sz="1100" b="0">
                <a:latin typeface="Arial" panose="020B0604020202020204" pitchFamily="34" charset="0"/>
                <a:cs typeface="Arial" panose="020B0604020202020204" pitchFamily="34" charset="0"/>
              </a:rPr>
              <a:t>Graduate School of Economics (8</a:t>
            </a:r>
            <a:r>
              <a:rPr lang="ja-JP" altLang="en-US" sz="1100" b="0">
                <a:latin typeface="Arial" panose="020B0604020202020204" pitchFamily="34" charset="0"/>
                <a:cs typeface="Arial" panose="020B0604020202020204" pitchFamily="34" charset="0"/>
              </a:rPr>
              <a:t>名</a:t>
            </a:r>
            <a:r>
              <a:rPr lang="en-US" altLang="ja-JP" sz="1100" b="0">
                <a:latin typeface="Arial" panose="020B0604020202020204" pitchFamily="34" charset="0"/>
                <a:cs typeface="Arial" panose="020B0604020202020204" pitchFamily="34" charset="0"/>
              </a:rPr>
              <a:t>)</a:t>
            </a:r>
            <a:endParaRPr lang="ja-JP" altLang="en-US" sz="1100" b="0">
              <a:latin typeface="Arial" panose="020B0604020202020204" pitchFamily="34" charset="0"/>
              <a:cs typeface="Arial" panose="020B0604020202020204" pitchFamily="34" charset="0"/>
            </a:endParaRPr>
          </a:p>
        </p:txBody>
      </p:sp>
      <p:sp>
        <p:nvSpPr>
          <p:cNvPr id="14" name="テキスト ボックス 言語化学研究科">
            <a:extLst>
              <a:ext uri="{FF2B5EF4-FFF2-40B4-BE49-F238E27FC236}">
                <a16:creationId xmlns:a16="http://schemas.microsoft.com/office/drawing/2014/main" id="{EA9DBD8B-2F03-2D7F-41D5-0D3387F3D0B1}"/>
              </a:ext>
            </a:extLst>
          </p:cNvPr>
          <p:cNvSpPr txBox="1"/>
          <p:nvPr/>
        </p:nvSpPr>
        <p:spPr>
          <a:xfrm>
            <a:off x="448928" y="6950467"/>
            <a:ext cx="2556933" cy="500952"/>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言語科学研究科</a:t>
            </a:r>
            <a:endParaRPr lang="en-US" altLang="ja-JP"/>
          </a:p>
          <a:p>
            <a:r>
              <a:rPr lang="en-US" altLang="ja-JP" sz="1200" b="0">
                <a:latin typeface="Arial" panose="020B0604020202020204" pitchFamily="34" charset="0"/>
                <a:cs typeface="Arial" panose="020B0604020202020204" pitchFamily="34" charset="0"/>
              </a:rPr>
              <a:t>Graduate School of Languages </a:t>
            </a:r>
          </a:p>
          <a:p>
            <a:r>
              <a:rPr lang="en-US" altLang="ja-JP" sz="1200" b="0">
                <a:latin typeface="Arial" panose="020B0604020202020204" pitchFamily="34" charset="0"/>
                <a:cs typeface="Arial" panose="020B0604020202020204" pitchFamily="34" charset="0"/>
              </a:rPr>
              <a:t>and Linguistics (35</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15" name="テキスト ボックス グローバルスタディーズ研究科">
            <a:extLst>
              <a:ext uri="{FF2B5EF4-FFF2-40B4-BE49-F238E27FC236}">
                <a16:creationId xmlns:a16="http://schemas.microsoft.com/office/drawing/2014/main" id="{979ED81A-7CB2-02C0-B1F8-E35017C48A7D}"/>
              </a:ext>
            </a:extLst>
          </p:cNvPr>
          <p:cNvSpPr txBox="1"/>
          <p:nvPr/>
        </p:nvSpPr>
        <p:spPr>
          <a:xfrm>
            <a:off x="432097" y="7765782"/>
            <a:ext cx="2573764" cy="500952"/>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sz="1200"/>
              <a:t>グローバル・スタディーズ研究科</a:t>
            </a:r>
            <a:endParaRPr lang="en-US" altLang="ja-JP" sz="1200"/>
          </a:p>
          <a:p>
            <a:r>
              <a:rPr lang="en-US" altLang="ja-JP" sz="1200" b="0">
                <a:latin typeface="Arial" panose="020B0604020202020204" pitchFamily="34" charset="0"/>
                <a:cs typeface="Arial" panose="020B0604020202020204" pitchFamily="34" charset="0"/>
              </a:rPr>
              <a:t>Graduate School of Global </a:t>
            </a:r>
          </a:p>
          <a:p>
            <a:r>
              <a:rPr lang="en-US" altLang="ja-JP" sz="1200" b="0">
                <a:latin typeface="Arial" panose="020B0604020202020204" pitchFamily="34" charset="0"/>
                <a:cs typeface="Arial" panose="020B0604020202020204" pitchFamily="34" charset="0"/>
              </a:rPr>
              <a:t>Studies (28</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16" name="テキスト ボックス 理工学研究科">
            <a:extLst>
              <a:ext uri="{FF2B5EF4-FFF2-40B4-BE49-F238E27FC236}">
                <a16:creationId xmlns:a16="http://schemas.microsoft.com/office/drawing/2014/main" id="{6BC8BDF0-7395-9E43-3692-14759DE8D957}"/>
              </a:ext>
            </a:extLst>
          </p:cNvPr>
          <p:cNvSpPr txBox="1"/>
          <p:nvPr/>
        </p:nvSpPr>
        <p:spPr>
          <a:xfrm>
            <a:off x="491267" y="8581097"/>
            <a:ext cx="2514594" cy="500952"/>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理工学研究科</a:t>
            </a:r>
            <a:endParaRPr lang="en-US" altLang="ja-JP"/>
          </a:p>
          <a:p>
            <a:r>
              <a:rPr lang="en-US" altLang="ja-JP" sz="1200" b="0">
                <a:latin typeface="Arial" panose="020B0604020202020204" pitchFamily="34" charset="0"/>
                <a:cs typeface="Arial" panose="020B0604020202020204" pitchFamily="34" charset="0"/>
              </a:rPr>
              <a:t>Graduate School of Science and </a:t>
            </a:r>
          </a:p>
          <a:p>
            <a:r>
              <a:rPr lang="en-US" altLang="ja-JP" sz="1200" b="0">
                <a:latin typeface="Arial" panose="020B0604020202020204" pitchFamily="34" charset="0"/>
                <a:cs typeface="Arial" panose="020B0604020202020204" pitchFamily="34" charset="0"/>
              </a:rPr>
              <a:t>Technology (59</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17" name="テキスト ボックス 地球環境学研究科">
            <a:extLst>
              <a:ext uri="{FF2B5EF4-FFF2-40B4-BE49-F238E27FC236}">
                <a16:creationId xmlns:a16="http://schemas.microsoft.com/office/drawing/2014/main" id="{25798D27-BCFC-5B60-4BAB-1E4E0628C684}"/>
              </a:ext>
            </a:extLst>
          </p:cNvPr>
          <p:cNvSpPr txBox="1"/>
          <p:nvPr/>
        </p:nvSpPr>
        <p:spPr>
          <a:xfrm>
            <a:off x="491267" y="9396414"/>
            <a:ext cx="2514594" cy="597924"/>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地球環境学研究科</a:t>
            </a:r>
            <a:endParaRPr lang="en-US" altLang="ja-JP"/>
          </a:p>
          <a:p>
            <a:r>
              <a:rPr lang="en-US" altLang="ja-JP" sz="1200" b="0"/>
              <a:t>Graduate School of Global </a:t>
            </a:r>
          </a:p>
          <a:p>
            <a:r>
              <a:rPr lang="en-US" altLang="ja-JP" sz="1200" b="0"/>
              <a:t>Environmental Studies (45</a:t>
            </a:r>
            <a:r>
              <a:rPr lang="ja-JP" altLang="en-US" sz="1200" b="0"/>
              <a:t>名</a:t>
            </a:r>
            <a:r>
              <a:rPr lang="en-US" altLang="ja-JP" sz="1200" b="0"/>
              <a:t>)</a:t>
            </a:r>
            <a:endParaRPr lang="ja-JP" altLang="en-US" sz="1200" b="0"/>
          </a:p>
        </p:txBody>
      </p:sp>
      <p:sp>
        <p:nvSpPr>
          <p:cNvPr id="18" name="テキスト ボックス 神学研究科">
            <a:extLst>
              <a:ext uri="{FF2B5EF4-FFF2-40B4-BE49-F238E27FC236}">
                <a16:creationId xmlns:a16="http://schemas.microsoft.com/office/drawing/2014/main" id="{1BED4318-5985-03FD-F546-E8FF3889A87A}"/>
              </a:ext>
            </a:extLst>
          </p:cNvPr>
          <p:cNvSpPr txBox="1"/>
          <p:nvPr/>
        </p:nvSpPr>
        <p:spPr>
          <a:xfrm>
            <a:off x="305077" y="1243262"/>
            <a:ext cx="2700784" cy="500952"/>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en-US" altLang="ja-JP" err="1">
                <a:sym typeface="Noto Sans JP Bold"/>
              </a:rPr>
              <a:t>博士後期課程全体</a:t>
            </a:r>
            <a:r>
              <a:rPr lang="en-US" altLang="ja-JP">
                <a:sym typeface="Noto Sans JP"/>
              </a:rPr>
              <a:t>  </a:t>
            </a:r>
          </a:p>
          <a:p>
            <a:r>
              <a:rPr lang="en-US" altLang="ja-JP" sz="1200" b="0">
                <a:latin typeface="Arial" panose="020B0604020202020204" pitchFamily="34" charset="0"/>
                <a:cs typeface="Arial" panose="020B0604020202020204" pitchFamily="34" charset="0"/>
                <a:sym typeface="Noto Sans JP"/>
              </a:rPr>
              <a:t>Total (308</a:t>
            </a:r>
            <a:r>
              <a:rPr lang="ja-JP" altLang="en-US" sz="1200" b="0">
                <a:latin typeface="Arial" panose="020B0604020202020204" pitchFamily="34" charset="0"/>
                <a:cs typeface="Arial" panose="020B0604020202020204" pitchFamily="34" charset="0"/>
                <a:sym typeface="Noto Sans JP"/>
              </a:rPr>
              <a:t>名</a:t>
            </a:r>
            <a:r>
              <a:rPr lang="en-US" altLang="ja-JP" sz="1200" b="0">
                <a:latin typeface="Arial" panose="020B0604020202020204" pitchFamily="34" charset="0"/>
                <a:cs typeface="Arial" panose="020B0604020202020204" pitchFamily="34" charset="0"/>
                <a:sym typeface="Noto Sans JP"/>
              </a:rPr>
              <a:t>)</a:t>
            </a:r>
          </a:p>
        </p:txBody>
      </p:sp>
      <p:sp>
        <p:nvSpPr>
          <p:cNvPr id="19" name="テキスト ボックス 助産学専攻">
            <a:extLst>
              <a:ext uri="{FF2B5EF4-FFF2-40B4-BE49-F238E27FC236}">
                <a16:creationId xmlns:a16="http://schemas.microsoft.com/office/drawing/2014/main" id="{5CAC5D51-8387-B58B-DDFE-DF11E78A1496}"/>
              </a:ext>
            </a:extLst>
          </p:cNvPr>
          <p:cNvSpPr txBox="1"/>
          <p:nvPr/>
        </p:nvSpPr>
        <p:spPr>
          <a:xfrm>
            <a:off x="375825" y="11103558"/>
            <a:ext cx="2573764" cy="500952"/>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en-US" altLang="ja-JP" err="1">
                <a:sym typeface="Noto Sans JP Bold"/>
              </a:rPr>
              <a:t>助産学専攻科</a:t>
            </a:r>
            <a:r>
              <a:rPr lang="en-US" altLang="ja-JP">
                <a:sym typeface="Noto Sans JP"/>
              </a:rPr>
              <a:t>  </a:t>
            </a:r>
          </a:p>
          <a:p>
            <a:r>
              <a:rPr lang="en-US" altLang="ja-JP" sz="1200" b="0">
                <a:latin typeface="Arial" panose="020B0604020202020204" pitchFamily="34" charset="0"/>
                <a:cs typeface="Arial" panose="020B0604020202020204" pitchFamily="34" charset="0"/>
                <a:sym typeface="Noto Sans JP"/>
              </a:rPr>
              <a:t>Course of Midwifery (10</a:t>
            </a:r>
            <a:r>
              <a:rPr lang="ja-JP" altLang="en-US" sz="1200" b="0">
                <a:latin typeface="Arial" panose="020B0604020202020204" pitchFamily="34" charset="0"/>
                <a:cs typeface="Arial" panose="020B0604020202020204" pitchFamily="34" charset="0"/>
                <a:sym typeface="Noto Sans JP"/>
              </a:rPr>
              <a:t>名</a:t>
            </a:r>
            <a:r>
              <a:rPr lang="en-US" altLang="ja-JP" sz="1200" b="0">
                <a:latin typeface="Arial" panose="020B0604020202020204" pitchFamily="34" charset="0"/>
                <a:cs typeface="Arial" panose="020B0604020202020204" pitchFamily="34" charset="0"/>
                <a:sym typeface="Noto Sans JP"/>
              </a:rPr>
              <a:t>)</a:t>
            </a:r>
          </a:p>
        </p:txBody>
      </p:sp>
      <p:pic>
        <p:nvPicPr>
          <p:cNvPr id="20" name="図 19">
            <a:extLst>
              <a:ext uri="{FF2B5EF4-FFF2-40B4-BE49-F238E27FC236}">
                <a16:creationId xmlns:a16="http://schemas.microsoft.com/office/drawing/2014/main" id="{FA8523F1-B8A9-7C11-D837-F3D7255F485C}"/>
              </a:ext>
            </a:extLst>
          </p:cNvPr>
          <p:cNvPicPr>
            <a:picLocks noChangeAspect="1"/>
          </p:cNvPicPr>
          <p:nvPr/>
        </p:nvPicPr>
        <p:blipFill>
          <a:blip r:embed="rId3"/>
          <a:stretch>
            <a:fillRect/>
          </a:stretch>
        </p:blipFill>
        <p:spPr>
          <a:xfrm>
            <a:off x="5683965" y="850274"/>
            <a:ext cx="986801" cy="273132"/>
          </a:xfrm>
          <a:prstGeom prst="rect">
            <a:avLst/>
          </a:prstGeom>
        </p:spPr>
      </p:pic>
      <p:cxnSp>
        <p:nvCxnSpPr>
          <p:cNvPr id="4" name="直線コネクタ 3">
            <a:extLst>
              <a:ext uri="{FF2B5EF4-FFF2-40B4-BE49-F238E27FC236}">
                <a16:creationId xmlns:a16="http://schemas.microsoft.com/office/drawing/2014/main" id="{0492C643-6301-ECC4-0F2F-980BEA880917}"/>
              </a:ext>
            </a:extLst>
          </p:cNvPr>
          <p:cNvCxnSpPr>
            <a:cxnSpLocks/>
          </p:cNvCxnSpPr>
          <p:nvPr/>
        </p:nvCxnSpPr>
        <p:spPr>
          <a:xfrm>
            <a:off x="828942" y="10647140"/>
            <a:ext cx="5554895" cy="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88460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グラフ 9">
            <a:extLst>
              <a:ext uri="{FF2B5EF4-FFF2-40B4-BE49-F238E27FC236}">
                <a16:creationId xmlns:a16="http://schemas.microsoft.com/office/drawing/2014/main" id="{9F812EEC-3F2F-7556-A4BF-BD30AF111459}"/>
              </a:ext>
            </a:extLst>
          </p:cNvPr>
          <p:cNvGraphicFramePr>
            <a:graphicFrameLocks/>
          </p:cNvGraphicFramePr>
          <p:nvPr>
            <p:extLst>
              <p:ext uri="{D42A27DB-BD31-4B8C-83A1-F6EECF244321}">
                <p14:modId xmlns:p14="http://schemas.microsoft.com/office/powerpoint/2010/main" val="2319309973"/>
              </p:ext>
            </p:extLst>
          </p:nvPr>
        </p:nvGraphicFramePr>
        <p:xfrm>
          <a:off x="645102" y="144966"/>
          <a:ext cx="5829300" cy="9344722"/>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28">
            <a:extLst>
              <a:ext uri="{FF2B5EF4-FFF2-40B4-BE49-F238E27FC236}">
                <a16:creationId xmlns:a16="http://schemas.microsoft.com/office/drawing/2014/main" id="{DED43EDA-C813-D5D2-BA6A-8E604CD86F9C}"/>
              </a:ext>
            </a:extLst>
          </p:cNvPr>
          <p:cNvSpPr txBox="1"/>
          <p:nvPr/>
        </p:nvSpPr>
        <p:spPr>
          <a:xfrm>
            <a:off x="3141234" y="9810975"/>
            <a:ext cx="3505291" cy="91756"/>
          </a:xfrm>
          <a:prstGeom prst="rect">
            <a:avLst/>
          </a:prstGeom>
        </p:spPr>
        <p:txBody>
          <a:bodyPr wrap="square" lIns="0" tIns="0" rIns="0" bIns="0" rtlCol="0" anchor="t">
            <a:spAutoFit/>
          </a:bodyPr>
          <a:lstStyle/>
          <a:p>
            <a:pPr algn="ctr">
              <a:lnSpc>
                <a:spcPts val="715"/>
              </a:lnSpc>
              <a:spcBef>
                <a:spcPct val="0"/>
              </a:spcBef>
            </a:pPr>
            <a:r>
              <a:rPr lang="en-US" sz="800" b="1">
                <a:solidFill>
                  <a:srgbClr val="000000"/>
                </a:solidFill>
                <a:latin typeface="Noto Sans JP"/>
                <a:ea typeface="Noto Sans JP"/>
                <a:cs typeface="Noto Sans JP"/>
                <a:sym typeface="Noto Sans JP"/>
              </a:rPr>
              <a:t>【</a:t>
            </a:r>
            <a:r>
              <a:rPr lang="en-US" sz="800" b="1" err="1">
                <a:solidFill>
                  <a:srgbClr val="000000"/>
                </a:solidFill>
                <a:latin typeface="Noto Sans JP"/>
                <a:ea typeface="Noto Sans JP"/>
                <a:cs typeface="Noto Sans JP"/>
                <a:sym typeface="Noto Sans JP"/>
              </a:rPr>
              <a:t>出典】</a:t>
            </a:r>
            <a:r>
              <a:rPr lang="en-US" sz="800" b="1" err="1">
                <a:solidFill>
                  <a:srgbClr val="000000"/>
                </a:solidFill>
                <a:latin typeface="Arial" panose="020B0604020202020204" pitchFamily="34" charset="0"/>
                <a:ea typeface="Noto Sans JP"/>
                <a:cs typeface="Arial" panose="020B0604020202020204" pitchFamily="34" charset="0"/>
                <a:sym typeface="Noto Sans JP"/>
              </a:rPr>
              <a:t>OECD</a:t>
            </a:r>
            <a:r>
              <a:rPr lang="en-US" sz="800" b="1">
                <a:solidFill>
                  <a:srgbClr val="000000"/>
                </a:solidFill>
                <a:latin typeface="Arial" panose="020B0604020202020204" pitchFamily="34" charset="0"/>
                <a:ea typeface="Noto Sans JP"/>
                <a:cs typeface="Arial" panose="020B0604020202020204" pitchFamily="34" charset="0"/>
                <a:sym typeface="Noto Sans JP"/>
              </a:rPr>
              <a:t> </a:t>
            </a:r>
            <a:r>
              <a:rPr lang="en-US" sz="800" b="1" err="1">
                <a:solidFill>
                  <a:srgbClr val="000000"/>
                </a:solidFill>
                <a:latin typeface="Arial" panose="020B0604020202020204" pitchFamily="34" charset="0"/>
                <a:ea typeface="Noto Sans JP"/>
                <a:cs typeface="Arial" panose="020B0604020202020204" pitchFamily="34" charset="0"/>
                <a:sym typeface="Noto Sans JP"/>
              </a:rPr>
              <a:t>ilibrary</a:t>
            </a:r>
            <a:r>
              <a:rPr lang="en-US" sz="800" b="1">
                <a:solidFill>
                  <a:srgbClr val="000000"/>
                </a:solidFill>
                <a:latin typeface="Arial" panose="020B0604020202020204" pitchFamily="34" charset="0"/>
                <a:ea typeface="Noto Sans JP"/>
                <a:cs typeface="Arial" panose="020B0604020202020204" pitchFamily="34" charset="0"/>
                <a:sym typeface="Noto Sans JP"/>
              </a:rPr>
              <a:t>  Education at  a Glance 2023:OECD Indicators</a:t>
            </a:r>
          </a:p>
        </p:txBody>
      </p:sp>
      <p:sp>
        <p:nvSpPr>
          <p:cNvPr id="11" name="正方形/長方形 10">
            <a:extLst>
              <a:ext uri="{FF2B5EF4-FFF2-40B4-BE49-F238E27FC236}">
                <a16:creationId xmlns:a16="http://schemas.microsoft.com/office/drawing/2014/main" id="{B6E013E3-ECF9-1FE2-611E-C849874105EE}"/>
              </a:ext>
            </a:extLst>
          </p:cNvPr>
          <p:cNvSpPr/>
          <p:nvPr/>
        </p:nvSpPr>
        <p:spPr>
          <a:xfrm>
            <a:off x="490654" y="2642839"/>
            <a:ext cx="959005" cy="655691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教員全体">
            <a:extLst>
              <a:ext uri="{FF2B5EF4-FFF2-40B4-BE49-F238E27FC236}">
                <a16:creationId xmlns:a16="http://schemas.microsoft.com/office/drawing/2014/main" id="{BA13BF53-78E2-F2BA-E387-A5ACAEC94CB8}"/>
              </a:ext>
            </a:extLst>
          </p:cNvPr>
          <p:cNvSpPr txBox="1"/>
          <p:nvPr/>
        </p:nvSpPr>
        <p:spPr>
          <a:xfrm>
            <a:off x="104286" y="2481358"/>
            <a:ext cx="1345373" cy="704271"/>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教員全体 </a:t>
            </a:r>
            <a:endParaRPr lang="en-US" altLang="ja-JP"/>
          </a:p>
          <a:p>
            <a:r>
              <a:rPr lang="en-US" altLang="ja-JP" sz="1200" b="0">
                <a:latin typeface="Arial" panose="020B0604020202020204" pitchFamily="34" charset="0"/>
                <a:cs typeface="Arial" panose="020B0604020202020204" pitchFamily="34" charset="0"/>
              </a:rPr>
              <a:t>Total(549</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4" name="テキスト ボックス 教員29-29">
            <a:extLst>
              <a:ext uri="{FF2B5EF4-FFF2-40B4-BE49-F238E27FC236}">
                <a16:creationId xmlns:a16="http://schemas.microsoft.com/office/drawing/2014/main" id="{1FD9E91B-2A75-133B-7505-3AF155E3D8AC}"/>
              </a:ext>
            </a:extLst>
          </p:cNvPr>
          <p:cNvSpPr txBox="1"/>
          <p:nvPr/>
        </p:nvSpPr>
        <p:spPr>
          <a:xfrm>
            <a:off x="104286" y="3577050"/>
            <a:ext cx="1345373" cy="704271"/>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en-US" altLang="ja-JP">
                <a:latin typeface="Arial" panose="020B0604020202020204" pitchFamily="34" charset="0"/>
                <a:cs typeface="Arial" panose="020B0604020202020204" pitchFamily="34" charset="0"/>
              </a:rPr>
              <a:t>20</a:t>
            </a:r>
            <a:r>
              <a:rPr lang="ja-JP" altLang="en-US">
                <a:latin typeface="Arial" panose="020B0604020202020204" pitchFamily="34" charset="0"/>
                <a:cs typeface="Arial" panose="020B0604020202020204" pitchFamily="34" charset="0"/>
              </a:rPr>
              <a:t>～</a:t>
            </a:r>
            <a:r>
              <a:rPr lang="en-US" altLang="ja-JP">
                <a:latin typeface="Arial" panose="020B0604020202020204" pitchFamily="34" charset="0"/>
                <a:cs typeface="Arial" panose="020B0604020202020204" pitchFamily="34" charset="0"/>
              </a:rPr>
              <a:t>29</a:t>
            </a:r>
          </a:p>
          <a:p>
            <a:r>
              <a:rPr lang="en-US" altLang="ja-JP" sz="1200" b="0">
                <a:latin typeface="Arial" panose="020B0604020202020204" pitchFamily="34" charset="0"/>
                <a:cs typeface="Arial" panose="020B0604020202020204" pitchFamily="34" charset="0"/>
              </a:rPr>
              <a:t>(3</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6" name="テキスト ボックス 教員30-39">
            <a:extLst>
              <a:ext uri="{FF2B5EF4-FFF2-40B4-BE49-F238E27FC236}">
                <a16:creationId xmlns:a16="http://schemas.microsoft.com/office/drawing/2014/main" id="{F2579738-63BC-EA86-EA5D-6E13AFCF30BA}"/>
              </a:ext>
            </a:extLst>
          </p:cNvPr>
          <p:cNvSpPr txBox="1"/>
          <p:nvPr/>
        </p:nvSpPr>
        <p:spPr>
          <a:xfrm>
            <a:off x="104286" y="4767992"/>
            <a:ext cx="1345373" cy="704271"/>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en-US" altLang="ja-JP">
                <a:latin typeface="Arial" panose="020B0604020202020204" pitchFamily="34" charset="0"/>
                <a:cs typeface="Arial" panose="020B0604020202020204" pitchFamily="34" charset="0"/>
              </a:rPr>
              <a:t>30</a:t>
            </a:r>
            <a:r>
              <a:rPr lang="ja-JP" altLang="en-US">
                <a:latin typeface="Arial" panose="020B0604020202020204" pitchFamily="34" charset="0"/>
                <a:cs typeface="Arial" panose="020B0604020202020204" pitchFamily="34" charset="0"/>
              </a:rPr>
              <a:t>～</a:t>
            </a:r>
            <a:r>
              <a:rPr lang="en-US" altLang="ja-JP">
                <a:latin typeface="Arial" panose="020B0604020202020204" pitchFamily="34" charset="0"/>
                <a:cs typeface="Arial" panose="020B0604020202020204" pitchFamily="34" charset="0"/>
              </a:rPr>
              <a:t>39</a:t>
            </a:r>
          </a:p>
          <a:p>
            <a:r>
              <a:rPr lang="en-US" altLang="ja-JP" sz="1200" b="0">
                <a:latin typeface="Arial" panose="020B0604020202020204" pitchFamily="34" charset="0"/>
                <a:cs typeface="Arial" panose="020B0604020202020204" pitchFamily="34" charset="0"/>
              </a:rPr>
              <a:t>(67</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7" name="テキスト ボックス 教員40-49">
            <a:extLst>
              <a:ext uri="{FF2B5EF4-FFF2-40B4-BE49-F238E27FC236}">
                <a16:creationId xmlns:a16="http://schemas.microsoft.com/office/drawing/2014/main" id="{99C3B4D2-4ED0-78B3-30EA-4111A57F03AB}"/>
              </a:ext>
            </a:extLst>
          </p:cNvPr>
          <p:cNvSpPr txBox="1"/>
          <p:nvPr/>
        </p:nvSpPr>
        <p:spPr>
          <a:xfrm>
            <a:off x="104286" y="5920834"/>
            <a:ext cx="1345373" cy="704271"/>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en-US" altLang="ja-JP">
                <a:latin typeface="Arial" panose="020B0604020202020204" pitchFamily="34" charset="0"/>
                <a:cs typeface="Arial" panose="020B0604020202020204" pitchFamily="34" charset="0"/>
              </a:rPr>
              <a:t>40</a:t>
            </a:r>
            <a:r>
              <a:rPr lang="ja-JP" altLang="en-US">
                <a:latin typeface="Arial" panose="020B0604020202020204" pitchFamily="34" charset="0"/>
                <a:cs typeface="Arial" panose="020B0604020202020204" pitchFamily="34" charset="0"/>
              </a:rPr>
              <a:t>～</a:t>
            </a:r>
            <a:r>
              <a:rPr lang="en-US" altLang="ja-JP">
                <a:latin typeface="Arial" panose="020B0604020202020204" pitchFamily="34" charset="0"/>
                <a:cs typeface="Arial" panose="020B0604020202020204" pitchFamily="34" charset="0"/>
              </a:rPr>
              <a:t>49</a:t>
            </a:r>
          </a:p>
          <a:p>
            <a:r>
              <a:rPr lang="en-US" altLang="ja-JP" sz="1200" b="0">
                <a:latin typeface="Arial" panose="020B0604020202020204" pitchFamily="34" charset="0"/>
                <a:cs typeface="Arial" panose="020B0604020202020204" pitchFamily="34" charset="0"/>
              </a:rPr>
              <a:t>(145</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8" name="テキスト ボックス 教員50-59">
            <a:extLst>
              <a:ext uri="{FF2B5EF4-FFF2-40B4-BE49-F238E27FC236}">
                <a16:creationId xmlns:a16="http://schemas.microsoft.com/office/drawing/2014/main" id="{A04F9BA0-1244-58EC-7F19-04F79E647011}"/>
              </a:ext>
            </a:extLst>
          </p:cNvPr>
          <p:cNvSpPr txBox="1"/>
          <p:nvPr/>
        </p:nvSpPr>
        <p:spPr>
          <a:xfrm>
            <a:off x="104286" y="7080026"/>
            <a:ext cx="1345373" cy="704271"/>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en-US" altLang="ja-JP">
                <a:latin typeface="Arial" panose="020B0604020202020204" pitchFamily="34" charset="0"/>
                <a:cs typeface="Arial" panose="020B0604020202020204" pitchFamily="34" charset="0"/>
              </a:rPr>
              <a:t>50</a:t>
            </a:r>
            <a:r>
              <a:rPr lang="ja-JP" altLang="en-US">
                <a:latin typeface="Arial" panose="020B0604020202020204" pitchFamily="34" charset="0"/>
                <a:cs typeface="Arial" panose="020B0604020202020204" pitchFamily="34" charset="0"/>
              </a:rPr>
              <a:t>～</a:t>
            </a:r>
            <a:r>
              <a:rPr lang="en-US" altLang="ja-JP">
                <a:latin typeface="Arial" panose="020B0604020202020204" pitchFamily="34" charset="0"/>
                <a:cs typeface="Arial" panose="020B0604020202020204" pitchFamily="34" charset="0"/>
              </a:rPr>
              <a:t>59</a:t>
            </a:r>
          </a:p>
          <a:p>
            <a:r>
              <a:rPr lang="en-US" altLang="ja-JP" sz="1200" b="0">
                <a:latin typeface="Arial" panose="020B0604020202020204" pitchFamily="34" charset="0"/>
                <a:cs typeface="Arial" panose="020B0604020202020204" pitchFamily="34" charset="0"/>
              </a:rPr>
              <a:t>(218</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9" name="テキスト ボックス 教員60-">
            <a:extLst>
              <a:ext uri="{FF2B5EF4-FFF2-40B4-BE49-F238E27FC236}">
                <a16:creationId xmlns:a16="http://schemas.microsoft.com/office/drawing/2014/main" id="{516E8692-48E5-57A5-41F7-693590AA6FC0}"/>
              </a:ext>
            </a:extLst>
          </p:cNvPr>
          <p:cNvSpPr txBox="1"/>
          <p:nvPr/>
        </p:nvSpPr>
        <p:spPr>
          <a:xfrm>
            <a:off x="104286" y="8245570"/>
            <a:ext cx="1345373" cy="704271"/>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en-US" altLang="ja-JP">
                <a:latin typeface="Arial" panose="020B0604020202020204" pitchFamily="34" charset="0"/>
                <a:cs typeface="Arial" panose="020B0604020202020204" pitchFamily="34" charset="0"/>
              </a:rPr>
              <a:t>60</a:t>
            </a:r>
            <a:r>
              <a:rPr lang="ja-JP" altLang="en-US">
                <a:latin typeface="Arial" panose="020B0604020202020204" pitchFamily="34" charset="0"/>
                <a:cs typeface="Arial" panose="020B0604020202020204" pitchFamily="34" charset="0"/>
              </a:rPr>
              <a:t>～</a:t>
            </a:r>
            <a:endParaRPr lang="en-US" altLang="ja-JP">
              <a:latin typeface="Arial" panose="020B0604020202020204" pitchFamily="34" charset="0"/>
              <a:cs typeface="Arial" panose="020B0604020202020204" pitchFamily="34" charset="0"/>
            </a:endParaRPr>
          </a:p>
          <a:p>
            <a:r>
              <a:rPr lang="en-US" altLang="ja-JP" sz="1200" b="0">
                <a:latin typeface="Arial" panose="020B0604020202020204" pitchFamily="34" charset="0"/>
                <a:cs typeface="Arial" panose="020B0604020202020204" pitchFamily="34" charset="0"/>
              </a:rPr>
              <a:t>(116</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4878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グラフ 1">
            <a:extLst>
              <a:ext uri="{FF2B5EF4-FFF2-40B4-BE49-F238E27FC236}">
                <a16:creationId xmlns:a16="http://schemas.microsoft.com/office/drawing/2014/main" id="{9AED1DFA-6050-1A17-A7F4-8C0BA7CD8E52}"/>
              </a:ext>
            </a:extLst>
          </p:cNvPr>
          <p:cNvGraphicFramePr>
            <a:graphicFrameLocks/>
          </p:cNvGraphicFramePr>
          <p:nvPr>
            <p:extLst>
              <p:ext uri="{D42A27DB-BD31-4B8C-83A1-F6EECF244321}">
                <p14:modId xmlns:p14="http://schemas.microsoft.com/office/powerpoint/2010/main" val="3906683043"/>
              </p:ext>
            </p:extLst>
          </p:nvPr>
        </p:nvGraphicFramePr>
        <p:xfrm>
          <a:off x="442912" y="7642606"/>
          <a:ext cx="6136308" cy="387472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7" name="グラフ 16">
            <a:extLst>
              <a:ext uri="{FF2B5EF4-FFF2-40B4-BE49-F238E27FC236}">
                <a16:creationId xmlns:a16="http://schemas.microsoft.com/office/drawing/2014/main" id="{CD0FE41D-2F1A-78B2-1021-19F4DE46FEC2}"/>
              </a:ext>
            </a:extLst>
          </p:cNvPr>
          <p:cNvGraphicFramePr>
            <a:graphicFrameLocks/>
          </p:cNvGraphicFramePr>
          <p:nvPr>
            <p:extLst>
              <p:ext uri="{D42A27DB-BD31-4B8C-83A1-F6EECF244321}">
                <p14:modId xmlns:p14="http://schemas.microsoft.com/office/powerpoint/2010/main" val="531850291"/>
              </p:ext>
            </p:extLst>
          </p:nvPr>
        </p:nvGraphicFramePr>
        <p:xfrm>
          <a:off x="442912" y="90936"/>
          <a:ext cx="6136308" cy="7238119"/>
        </p:xfrm>
        <a:graphic>
          <a:graphicData uri="http://schemas.openxmlformats.org/drawingml/2006/chart">
            <c:chart xmlns:c="http://schemas.openxmlformats.org/drawingml/2006/chart" xmlns:r="http://schemas.openxmlformats.org/officeDocument/2006/relationships" r:id="rId3"/>
          </a:graphicData>
        </a:graphic>
      </p:graphicFrame>
      <p:sp>
        <p:nvSpPr>
          <p:cNvPr id="18" name="正方形/長方形 17">
            <a:extLst>
              <a:ext uri="{FF2B5EF4-FFF2-40B4-BE49-F238E27FC236}">
                <a16:creationId xmlns:a16="http://schemas.microsoft.com/office/drawing/2014/main" id="{3FC24AF4-46A3-14AE-18A3-32A6C51D8E94}"/>
              </a:ext>
            </a:extLst>
          </p:cNvPr>
          <p:cNvSpPr/>
          <p:nvPr/>
        </p:nvSpPr>
        <p:spPr>
          <a:xfrm>
            <a:off x="531341" y="1271239"/>
            <a:ext cx="985225" cy="554215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教員全体">
            <a:extLst>
              <a:ext uri="{FF2B5EF4-FFF2-40B4-BE49-F238E27FC236}">
                <a16:creationId xmlns:a16="http://schemas.microsoft.com/office/drawing/2014/main" id="{05E7FBAD-E0CB-906D-AFC9-02574DBB18B9}"/>
              </a:ext>
            </a:extLst>
          </p:cNvPr>
          <p:cNvSpPr txBox="1"/>
          <p:nvPr/>
        </p:nvSpPr>
        <p:spPr>
          <a:xfrm>
            <a:off x="95420" y="1271239"/>
            <a:ext cx="1474943" cy="755507"/>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教員全体 </a:t>
            </a:r>
            <a:endParaRPr lang="en-US" altLang="ja-JP"/>
          </a:p>
          <a:p>
            <a:r>
              <a:rPr lang="en-US" altLang="ja-JP" sz="1200" b="0">
                <a:latin typeface="Arial" panose="020B0604020202020204" pitchFamily="34" charset="0"/>
                <a:cs typeface="Arial" panose="020B0604020202020204" pitchFamily="34" charset="0"/>
              </a:rPr>
              <a:t>Total (549</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5" name="テキスト ボックス 教授">
            <a:extLst>
              <a:ext uri="{FF2B5EF4-FFF2-40B4-BE49-F238E27FC236}">
                <a16:creationId xmlns:a16="http://schemas.microsoft.com/office/drawing/2014/main" id="{BEE88515-A1C4-C2B3-C067-678E09BD9020}"/>
              </a:ext>
            </a:extLst>
          </p:cNvPr>
          <p:cNvSpPr txBox="1"/>
          <p:nvPr/>
        </p:nvSpPr>
        <p:spPr>
          <a:xfrm>
            <a:off x="95420" y="2257435"/>
            <a:ext cx="1474943" cy="755507"/>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教授</a:t>
            </a:r>
            <a:endParaRPr lang="en-US" altLang="ja-JP"/>
          </a:p>
          <a:p>
            <a:r>
              <a:rPr lang="en-US" altLang="ja-JP" sz="1200" b="0">
                <a:latin typeface="Arial" panose="020B0604020202020204" pitchFamily="34" charset="0"/>
                <a:cs typeface="Arial" panose="020B0604020202020204" pitchFamily="34" charset="0"/>
              </a:rPr>
              <a:t>Professor</a:t>
            </a:r>
          </a:p>
          <a:p>
            <a:r>
              <a:rPr lang="en-US" altLang="ja-JP" sz="1200" b="0">
                <a:latin typeface="Arial" panose="020B0604020202020204" pitchFamily="34" charset="0"/>
                <a:cs typeface="Arial" panose="020B0604020202020204" pitchFamily="34" charset="0"/>
              </a:rPr>
              <a:t>(325</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6" name="テキスト ボックス 准教授">
            <a:extLst>
              <a:ext uri="{FF2B5EF4-FFF2-40B4-BE49-F238E27FC236}">
                <a16:creationId xmlns:a16="http://schemas.microsoft.com/office/drawing/2014/main" id="{C14D2C02-457E-FD7B-E0BF-F7595B1021EB}"/>
              </a:ext>
            </a:extLst>
          </p:cNvPr>
          <p:cNvSpPr txBox="1"/>
          <p:nvPr/>
        </p:nvSpPr>
        <p:spPr>
          <a:xfrm>
            <a:off x="95420" y="3184848"/>
            <a:ext cx="1474943" cy="849618"/>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准教授 </a:t>
            </a:r>
          </a:p>
          <a:p>
            <a:r>
              <a:rPr lang="en-US" altLang="ja-JP" sz="1100" b="0">
                <a:latin typeface="Arial" panose="020B0604020202020204" pitchFamily="34" charset="0"/>
                <a:cs typeface="Arial" panose="020B0604020202020204" pitchFamily="34" charset="0"/>
              </a:rPr>
              <a:t>Associate Professor</a:t>
            </a:r>
          </a:p>
          <a:p>
            <a:r>
              <a:rPr lang="en-US" altLang="ja-JP" sz="1200" b="0">
                <a:latin typeface="Arial" panose="020B0604020202020204" pitchFamily="34" charset="0"/>
                <a:cs typeface="Arial" panose="020B0604020202020204" pitchFamily="34" charset="0"/>
              </a:rPr>
              <a:t>(116</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7" name="テキスト ボックス 助教">
            <a:extLst>
              <a:ext uri="{FF2B5EF4-FFF2-40B4-BE49-F238E27FC236}">
                <a16:creationId xmlns:a16="http://schemas.microsoft.com/office/drawing/2014/main" id="{858B7911-42E1-E67C-0268-7CCD8D5F5241}"/>
              </a:ext>
            </a:extLst>
          </p:cNvPr>
          <p:cNvSpPr txBox="1"/>
          <p:nvPr/>
        </p:nvSpPr>
        <p:spPr>
          <a:xfrm>
            <a:off x="95419" y="4139303"/>
            <a:ext cx="1474944" cy="849618"/>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助教</a:t>
            </a:r>
          </a:p>
          <a:p>
            <a:r>
              <a:rPr lang="en-US" altLang="ja-JP" sz="1100" b="0">
                <a:latin typeface="Arial" panose="020B0604020202020204" pitchFamily="34" charset="0"/>
                <a:cs typeface="Arial" panose="020B0604020202020204" pitchFamily="34" charset="0"/>
              </a:rPr>
              <a:t>Assistant Professor</a:t>
            </a:r>
          </a:p>
          <a:p>
            <a:r>
              <a:rPr lang="en-US" altLang="ja-JP" sz="1200" b="0">
                <a:latin typeface="Arial" panose="020B0604020202020204" pitchFamily="34" charset="0"/>
                <a:cs typeface="Arial" panose="020B0604020202020204" pitchFamily="34" charset="0"/>
              </a:rPr>
              <a:t>(66</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8" name="テキスト ボックス 助手">
            <a:extLst>
              <a:ext uri="{FF2B5EF4-FFF2-40B4-BE49-F238E27FC236}">
                <a16:creationId xmlns:a16="http://schemas.microsoft.com/office/drawing/2014/main" id="{263C7A6D-2F8C-D4C7-90A8-7CB916DCF0C8}"/>
              </a:ext>
            </a:extLst>
          </p:cNvPr>
          <p:cNvSpPr txBox="1"/>
          <p:nvPr/>
        </p:nvSpPr>
        <p:spPr>
          <a:xfrm>
            <a:off x="95420" y="5173480"/>
            <a:ext cx="1474943" cy="755507"/>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助手</a:t>
            </a:r>
            <a:endParaRPr lang="en-US" altLang="ja-JP"/>
          </a:p>
          <a:p>
            <a:r>
              <a:rPr lang="ja-JP" altLang="en-US"/>
              <a:t> </a:t>
            </a:r>
            <a:r>
              <a:rPr lang="en-US" altLang="ja-JP" sz="1200" b="0">
                <a:latin typeface="Arial" panose="020B0604020202020204" pitchFamily="34" charset="0"/>
                <a:cs typeface="Arial" panose="020B0604020202020204" pitchFamily="34" charset="0"/>
              </a:rPr>
              <a:t>Assistant</a:t>
            </a:r>
          </a:p>
          <a:p>
            <a:r>
              <a:rPr lang="en-US" altLang="ja-JP" sz="1200" b="0">
                <a:latin typeface="Arial" panose="020B0604020202020204" pitchFamily="34" charset="0"/>
                <a:cs typeface="Arial" panose="020B0604020202020204" pitchFamily="34" charset="0"/>
              </a:rPr>
              <a:t>(11</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9" name="テキスト ボックス 講師">
            <a:extLst>
              <a:ext uri="{FF2B5EF4-FFF2-40B4-BE49-F238E27FC236}">
                <a16:creationId xmlns:a16="http://schemas.microsoft.com/office/drawing/2014/main" id="{CBD2EAD8-11FE-0A2E-6B61-D6BA78487E0A}"/>
              </a:ext>
            </a:extLst>
          </p:cNvPr>
          <p:cNvSpPr txBox="1"/>
          <p:nvPr/>
        </p:nvSpPr>
        <p:spPr>
          <a:xfrm>
            <a:off x="95420" y="6143841"/>
            <a:ext cx="1474943" cy="755507"/>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cs typeface="Arial" panose="020B0604020202020204" pitchFamily="34" charset="0"/>
              </a:rPr>
              <a:t>講師</a:t>
            </a:r>
            <a:endParaRPr lang="en-US" altLang="ja-JP">
              <a:cs typeface="Arial" panose="020B0604020202020204" pitchFamily="34" charset="0"/>
            </a:endParaRPr>
          </a:p>
          <a:p>
            <a:r>
              <a:rPr lang="ja-JP" altLang="en-US" sz="1200" b="0">
                <a:latin typeface="Arial" panose="020B0604020202020204" pitchFamily="34" charset="0"/>
                <a:cs typeface="Arial" panose="020B0604020202020204" pitchFamily="34" charset="0"/>
              </a:rPr>
              <a:t> </a:t>
            </a:r>
            <a:r>
              <a:rPr lang="en-US" altLang="ja-JP" sz="1200" b="0">
                <a:latin typeface="Arial" panose="020B0604020202020204" pitchFamily="34" charset="0"/>
                <a:cs typeface="Arial" panose="020B0604020202020204" pitchFamily="34" charset="0"/>
              </a:rPr>
              <a:t>Lecturer</a:t>
            </a:r>
          </a:p>
          <a:p>
            <a:r>
              <a:rPr lang="en-US" altLang="ja-JP" sz="1200" b="0">
                <a:latin typeface="Arial" panose="020B0604020202020204" pitchFamily="34" charset="0"/>
                <a:cs typeface="Arial" panose="020B0604020202020204" pitchFamily="34" charset="0"/>
              </a:rPr>
              <a:t>(31</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14" name="テキスト ボックス 教員役職者全体">
            <a:extLst>
              <a:ext uri="{FF2B5EF4-FFF2-40B4-BE49-F238E27FC236}">
                <a16:creationId xmlns:a16="http://schemas.microsoft.com/office/drawing/2014/main" id="{72EB4617-AAD5-18FD-EF7D-50A256198ED7}"/>
              </a:ext>
            </a:extLst>
          </p:cNvPr>
          <p:cNvSpPr txBox="1"/>
          <p:nvPr/>
        </p:nvSpPr>
        <p:spPr>
          <a:xfrm>
            <a:off x="147638" y="7952409"/>
            <a:ext cx="2759866" cy="792000"/>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教員役職者全体</a:t>
            </a:r>
            <a:endParaRPr lang="en-US" altLang="ja-JP"/>
          </a:p>
          <a:p>
            <a:r>
              <a:rPr lang="en-US" altLang="ja-JP" sz="1200" b="0">
                <a:latin typeface="Arial" panose="020B0604020202020204" pitchFamily="34" charset="0"/>
                <a:cs typeface="Arial" panose="020B0604020202020204" pitchFamily="34" charset="0"/>
              </a:rPr>
              <a:t>Faculty Members in Administrate </a:t>
            </a:r>
          </a:p>
          <a:p>
            <a:r>
              <a:rPr lang="en-US" altLang="ja-JP" sz="1200" b="0">
                <a:latin typeface="Arial" panose="020B0604020202020204" pitchFamily="34" charset="0"/>
                <a:cs typeface="Arial" panose="020B0604020202020204" pitchFamily="34" charset="0"/>
              </a:rPr>
              <a:t>Positions Total (26</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
        <p:nvSpPr>
          <p:cNvPr id="15" name="テキスト ボックス 学長・副学長">
            <a:extLst>
              <a:ext uri="{FF2B5EF4-FFF2-40B4-BE49-F238E27FC236}">
                <a16:creationId xmlns:a16="http://schemas.microsoft.com/office/drawing/2014/main" id="{6E353E22-E02E-3CCD-F27A-6EF4FF331AB8}"/>
              </a:ext>
            </a:extLst>
          </p:cNvPr>
          <p:cNvSpPr txBox="1"/>
          <p:nvPr/>
        </p:nvSpPr>
        <p:spPr>
          <a:xfrm>
            <a:off x="717472" y="9142565"/>
            <a:ext cx="2190032" cy="792000"/>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学長・副学長</a:t>
            </a:r>
          </a:p>
          <a:p>
            <a:r>
              <a:rPr lang="en-US" altLang="ja-JP" sz="1200" b="0">
                <a:latin typeface="Arial" panose="020B0604020202020204" pitchFamily="34" charset="0"/>
                <a:cs typeface="Arial" panose="020B0604020202020204" pitchFamily="34" charset="0"/>
              </a:rPr>
              <a:t>President / Vice President</a:t>
            </a:r>
          </a:p>
          <a:p>
            <a:r>
              <a:rPr lang="en-US" altLang="ja-JP" sz="1200" b="0">
                <a:latin typeface="Arial" panose="020B0604020202020204" pitchFamily="34" charset="0"/>
                <a:cs typeface="Arial" panose="020B0604020202020204" pitchFamily="34" charset="0"/>
              </a:rPr>
              <a:t>(6</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b="0">
              <a:latin typeface="Arial" panose="020B0604020202020204" pitchFamily="34" charset="0"/>
              <a:cs typeface="Arial" panose="020B0604020202020204" pitchFamily="34" charset="0"/>
            </a:endParaRPr>
          </a:p>
        </p:txBody>
      </p:sp>
      <p:sp>
        <p:nvSpPr>
          <p:cNvPr id="16" name="テキスト ボックス 学部長・研究科委員長・センター長">
            <a:extLst>
              <a:ext uri="{FF2B5EF4-FFF2-40B4-BE49-F238E27FC236}">
                <a16:creationId xmlns:a16="http://schemas.microsoft.com/office/drawing/2014/main" id="{1269919A-35C5-8594-9918-A343893E3BBB}"/>
              </a:ext>
            </a:extLst>
          </p:cNvPr>
          <p:cNvSpPr txBox="1"/>
          <p:nvPr/>
        </p:nvSpPr>
        <p:spPr>
          <a:xfrm>
            <a:off x="178840" y="10189637"/>
            <a:ext cx="2728664" cy="792000"/>
          </a:xfrm>
          <a:prstGeom prst="rect">
            <a:avLst/>
          </a:prstGeom>
          <a:solidFill>
            <a:schemeClr val="bg1"/>
          </a:solidFill>
        </p:spPr>
        <p:txBody>
          <a:bodyPr vert="horz" wrap="square" lIns="91440" tIns="45720" rIns="91440" bIns="45720" rtlCol="0" anchor="ctr">
            <a:noAutofit/>
          </a:bodyPr>
          <a:lstStyle>
            <a:defPPr>
              <a:defRPr lang="en-US"/>
            </a:defPPr>
            <a:lvl1pPr algn="r" defTabSz="685800">
              <a:lnSpc>
                <a:spcPct val="100000"/>
              </a:lnSpc>
              <a:spcBef>
                <a:spcPct val="0"/>
              </a:spcBef>
              <a:spcAft>
                <a:spcPts val="0"/>
              </a:spcAft>
              <a:defRPr kumimoji="1" sz="1400" b="1" i="0" u="none" strike="noStrike" spc="0" baseline="0">
                <a:latin typeface="Noto Sans JP" panose="020B0200000000000000" pitchFamily="50" charset="-128"/>
                <a:ea typeface="Noto Sans JP" panose="020B0200000000000000" pitchFamily="50" charset="-128"/>
              </a:defRPr>
            </a:lvl1pPr>
          </a:lstStyle>
          <a:p>
            <a:r>
              <a:rPr lang="ja-JP" altLang="en-US"/>
              <a:t>学部長・研究科委員長</a:t>
            </a:r>
          </a:p>
          <a:p>
            <a:r>
              <a:rPr lang="en-US" altLang="ja-JP" sz="1200" b="0">
                <a:latin typeface="Arial" panose="020B0604020202020204" pitchFamily="34" charset="0"/>
                <a:cs typeface="Arial" panose="020B0604020202020204" pitchFamily="34" charset="0"/>
              </a:rPr>
              <a:t>Dean </a:t>
            </a:r>
            <a:r>
              <a:rPr lang="ja-JP" altLang="en-US" sz="1200" b="0">
                <a:latin typeface="Arial" panose="020B0604020202020204" pitchFamily="34" charset="0"/>
                <a:cs typeface="Arial" panose="020B0604020202020204" pitchFamily="34" charset="0"/>
              </a:rPr>
              <a:t>・ </a:t>
            </a:r>
            <a:r>
              <a:rPr lang="en-US" altLang="ja-JP" sz="1200" b="0">
                <a:latin typeface="Arial" panose="020B0604020202020204" pitchFamily="34" charset="0"/>
                <a:cs typeface="Arial" panose="020B0604020202020204" pitchFamily="34" charset="0"/>
              </a:rPr>
              <a:t>Deputy Director (20</a:t>
            </a:r>
            <a:r>
              <a:rPr lang="ja-JP" altLang="en-US" sz="1200" b="0">
                <a:latin typeface="Arial" panose="020B0604020202020204" pitchFamily="34" charset="0"/>
                <a:cs typeface="Arial" panose="020B0604020202020204" pitchFamily="34" charset="0"/>
              </a:rPr>
              <a:t>名</a:t>
            </a:r>
            <a:r>
              <a:rPr lang="en-US" altLang="ja-JP" sz="1200" b="0">
                <a:latin typeface="Arial" panose="020B0604020202020204" pitchFamily="34" charset="0"/>
                <a:cs typeface="Arial" panose="020B0604020202020204" pitchFamily="34" charset="0"/>
              </a:rPr>
              <a:t>)</a:t>
            </a:r>
            <a:endParaRPr lang="ja-JP" altLang="en-US" sz="1200" b="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024726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20FEAC9A1461B41932C5855D388AB70" ma:contentTypeVersion="19" ma:contentTypeDescription="新しいドキュメントを作成します。" ma:contentTypeScope="" ma:versionID="50ead9c03bff2bae61320f2592be421e">
  <xsd:schema xmlns:xsd="http://www.w3.org/2001/XMLSchema" xmlns:xs="http://www.w3.org/2001/XMLSchema" xmlns:p="http://schemas.microsoft.com/office/2006/metadata/properties" xmlns:ns2="14f5d78b-cd5d-4825-9bb7-6ed5d1c30e22" xmlns:ns3="2bfe253f-ac0b-4b87-bc5a-2d5ceec3782d" targetNamespace="http://schemas.microsoft.com/office/2006/metadata/properties" ma:root="true" ma:fieldsID="cba4dad753a62d642b472b9551a28b2c" ns2:_="" ns3:_="">
    <xsd:import namespace="14f5d78b-cd5d-4825-9bb7-6ed5d1c30e22"/>
    <xsd:import namespace="2bfe253f-ac0b-4b87-bc5a-2d5ceec3782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Location" minOccurs="0"/>
                <xsd:element ref="ns2:MediaServiceOCR"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f5d78b-cd5d-4825-9bb7-6ed5d1c30e2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画像タグ" ma:readOnly="false" ma:fieldId="{5cf76f15-5ced-4ddc-b409-7134ff3c332f}" ma:taxonomyMulti="true" ma:sspId="aa4bd095-2f9c-412f-95f3-e74cee1a95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bfe253f-ac0b-4b87-bc5a-2d5ceec3782d" elementFormDefault="qualified">
    <xsd:import namespace="http://schemas.microsoft.com/office/2006/documentManagement/types"/>
    <xsd:import namespace="http://schemas.microsoft.com/office/infopath/2007/PartnerControls"/>
    <xsd:element name="SharedWithUsers" ma:index="1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共有相手の詳細情報" ma:internalName="SharedWithDetails" ma:readOnly="true">
      <xsd:simpleType>
        <xsd:restriction base="dms:Note">
          <xsd:maxLength value="255"/>
        </xsd:restriction>
      </xsd:simpleType>
    </xsd:element>
    <xsd:element name="TaxCatchAll" ma:index="23" nillable="true" ma:displayName="Taxonomy Catch All Column" ma:hidden="true" ma:list="{3e0d9783-5ae4-472b-bbd0-0fd7450cc37c}" ma:internalName="TaxCatchAll" ma:showField="CatchAllData" ma:web="2bfe253f-ac0b-4b87-bc5a-2d5ceec3782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4f5d78b-cd5d-4825-9bb7-6ed5d1c30e22">
      <Terms xmlns="http://schemas.microsoft.com/office/infopath/2007/PartnerControls"/>
    </lcf76f155ced4ddcb4097134ff3c332f>
    <TaxCatchAll xmlns="2bfe253f-ac0b-4b87-bc5a-2d5ceec3782d" xsi:nil="true"/>
  </documentManagement>
</p:properties>
</file>

<file path=customXml/itemProps1.xml><?xml version="1.0" encoding="utf-8"?>
<ds:datastoreItem xmlns:ds="http://schemas.openxmlformats.org/officeDocument/2006/customXml" ds:itemID="{1254765B-8C2B-4EB4-AEA0-AE0484A3FF82}"/>
</file>

<file path=customXml/itemProps2.xml><?xml version="1.0" encoding="utf-8"?>
<ds:datastoreItem xmlns:ds="http://schemas.openxmlformats.org/officeDocument/2006/customXml" ds:itemID="{BF85366E-1E88-4E4C-AC30-6F7D3F8769D0}"/>
</file>

<file path=customXml/itemProps3.xml><?xml version="1.0" encoding="utf-8"?>
<ds:datastoreItem xmlns:ds="http://schemas.openxmlformats.org/officeDocument/2006/customXml" ds:itemID="{2F2BEE60-DD8C-4E9F-84DC-3714A18330D2}"/>
</file>

<file path=docProps/app.xml><?xml version="1.0" encoding="utf-8"?>
<Properties xmlns="http://schemas.openxmlformats.org/officeDocument/2006/extended-properties" xmlns:vt="http://schemas.openxmlformats.org/officeDocument/2006/docPropsVTypes">
  <Template>Office Theme</Template>
  <TotalTime>1</TotalTime>
  <Words>1438</Words>
  <Application>Microsoft Office PowerPoint</Application>
  <PresentationFormat>ワイド画面</PresentationFormat>
  <Paragraphs>209</Paragraphs>
  <Slides>10</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10</vt:i4>
      </vt:variant>
    </vt:vector>
  </HeadingPairs>
  <TitlesOfParts>
    <vt:vector size="18" baseType="lpstr">
      <vt:lpstr>BIZ UDPゴシック</vt:lpstr>
      <vt:lpstr>Noto Sans JP</vt:lpstr>
      <vt:lpstr>Noto Sans JP Bold</vt:lpstr>
      <vt:lpstr>游ゴシック</vt:lpstr>
      <vt:lpstr>Aptos</vt:lpstr>
      <vt:lpstr>Aptos Display</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飯田 怜那 Rena Iida</dc:creator>
  <cp:lastModifiedBy>飯田 怜那 Rena Iida</cp:lastModifiedBy>
  <cp:revision>1</cp:revision>
  <dcterms:created xsi:type="dcterms:W3CDTF">2025-10-02T07:53:19Z</dcterms:created>
  <dcterms:modified xsi:type="dcterms:W3CDTF">2025-11-20T00:50:19Z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0x010100920FEAC9A1461B41932C5855D388AB70</vt:lpwstr>
  </property>
</Properties>
</file>